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</p:sldIdLst>
  <p:sldSz cx="18288000" cy="102870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1pPr>
    <a:lvl2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2pPr>
    <a:lvl3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3pPr>
    <a:lvl4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4pPr>
    <a:lvl5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5pPr>
    <a:lvl6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6pPr>
    <a:lvl7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7pPr>
    <a:lvl8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8pPr>
    <a:lvl9pPr marL="0" marR="0" indent="0" algn="l" defTabSz="9144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000000"/>
        </a:solidFill>
        <a:effectLst/>
        <a:uFillTx/>
        <a:latin typeface="+mj-lt"/>
        <a:ea typeface="+mj-ea"/>
        <a:cs typeface="+mj-cs"/>
        <a:sym typeface="Arial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FD7E7"/>
          </a:solidFill>
        </a:fill>
      </a:tcStyle>
    </a:wholeTbl>
    <a:band2H>
      <a:tcTxStyle b="def" i="def"/>
      <a:tcStyle>
        <a:tcBdr/>
        <a:fill>
          <a:solidFill>
            <a:srgbClr val="E8ECF4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DEE7D0"/>
          </a:solidFill>
        </a:fill>
      </a:tcStyle>
    </a:wholeTbl>
    <a:band2H>
      <a:tcTxStyle b="def" i="def"/>
      <a:tcStyle>
        <a:tcBdr/>
        <a:fill>
          <a:solidFill>
            <a:srgbClr val="EFF3E9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EEE7283C-3CF3-47DC-8721-378D4A62B228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CDCCE"/>
          </a:solidFill>
        </a:fill>
      </a:tcStyle>
    </a:wholeTbl>
    <a:band2H>
      <a:tcTxStyle b="def" i="def"/>
      <a:tcStyle>
        <a:tcBdr/>
        <a:fill>
          <a:solidFill>
            <a:srgbClr val="FDEEE8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CF821DB8-F4EB-4A41-A1BA-3FCAFE7338EE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6E6E6"/>
          </a:solidFill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33BA23B1-9221-436E-865A-0063620EA4FD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ACACA"/>
          </a:solidFill>
        </a:fill>
      </a:tcStyle>
    </a:wholeTbl>
    <a:band2H>
      <a:tcTxStyle b="def" i="def"/>
      <a:tcStyle>
        <a:tcBdr/>
        <a:fill>
          <a:solidFill>
            <a:srgbClr val="E6E6E6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381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381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Row>
  </a:tblStyle>
  <a:tblStyle styleId="{2708684C-4D16-4618-839F-0558EEFCDFE6}" styleName="">
    <a:tblBg/>
    <a:wholeTbl>
      <a:tcTxStyle b="off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firstCol>
    <a:la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508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Relationship Id="rId25" Type="http://schemas.openxmlformats.org/officeDocument/2006/relationships/slide" Target="slides/slide18.xml"/><Relationship Id="rId26" Type="http://schemas.openxmlformats.org/officeDocument/2006/relationships/slide" Target="slides/slide19.xml"/><Relationship Id="rId27" Type="http://schemas.openxmlformats.org/officeDocument/2006/relationships/slide" Target="slides/slide20.xml"/><Relationship Id="rId28" Type="http://schemas.openxmlformats.org/officeDocument/2006/relationships/slide" Target="slides/slide21.xml"/><Relationship Id="rId29" Type="http://schemas.openxmlformats.org/officeDocument/2006/relationships/slide" Target="slides/slide22.xml"/><Relationship Id="rId30" Type="http://schemas.openxmlformats.org/officeDocument/2006/relationships/slide" Target="slides/slide23.xml"/><Relationship Id="rId31" Type="http://schemas.openxmlformats.org/officeDocument/2006/relationships/slide" Target="slides/slide24.xml"/><Relationship Id="rId32" Type="http://schemas.openxmlformats.org/officeDocument/2006/relationships/slide" Target="slides/slide25.xml"/><Relationship Id="rId33" Type="http://schemas.openxmlformats.org/officeDocument/2006/relationships/slide" Target="slides/slide26.xml"/><Relationship Id="rId34" Type="http://schemas.openxmlformats.org/officeDocument/2006/relationships/slide" Target="slides/slide27.xml"/><Relationship Id="rId35" Type="http://schemas.openxmlformats.org/officeDocument/2006/relationships/slide" Target="slides/slide28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Shape 319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320" name="Shape 320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latinLnBrk="0">
      <a:defRPr sz="1400">
        <a:latin typeface="+mj-lt"/>
        <a:ea typeface="+mj-ea"/>
        <a:cs typeface="+mj-cs"/>
        <a:sym typeface="Arial"/>
      </a:defRPr>
    </a:lvl1pPr>
    <a:lvl2pPr indent="228600" latinLnBrk="0">
      <a:defRPr sz="1400">
        <a:latin typeface="+mj-lt"/>
        <a:ea typeface="+mj-ea"/>
        <a:cs typeface="+mj-cs"/>
        <a:sym typeface="Arial"/>
      </a:defRPr>
    </a:lvl2pPr>
    <a:lvl3pPr indent="457200" latinLnBrk="0">
      <a:defRPr sz="1400">
        <a:latin typeface="+mj-lt"/>
        <a:ea typeface="+mj-ea"/>
        <a:cs typeface="+mj-cs"/>
        <a:sym typeface="Arial"/>
      </a:defRPr>
    </a:lvl3pPr>
    <a:lvl4pPr indent="685800" latinLnBrk="0">
      <a:defRPr sz="1400">
        <a:latin typeface="+mj-lt"/>
        <a:ea typeface="+mj-ea"/>
        <a:cs typeface="+mj-cs"/>
        <a:sym typeface="Arial"/>
      </a:defRPr>
    </a:lvl4pPr>
    <a:lvl5pPr indent="914400" latinLnBrk="0">
      <a:defRPr sz="1400">
        <a:latin typeface="+mj-lt"/>
        <a:ea typeface="+mj-ea"/>
        <a:cs typeface="+mj-cs"/>
        <a:sym typeface="Arial"/>
      </a:defRPr>
    </a:lvl5pPr>
    <a:lvl6pPr indent="1143000" latinLnBrk="0">
      <a:defRPr sz="1400">
        <a:latin typeface="+mj-lt"/>
        <a:ea typeface="+mj-ea"/>
        <a:cs typeface="+mj-cs"/>
        <a:sym typeface="Arial"/>
      </a:defRPr>
    </a:lvl6pPr>
    <a:lvl7pPr indent="1371600" latinLnBrk="0">
      <a:defRPr sz="1400">
        <a:latin typeface="+mj-lt"/>
        <a:ea typeface="+mj-ea"/>
        <a:cs typeface="+mj-cs"/>
        <a:sym typeface="Arial"/>
      </a:defRPr>
    </a:lvl7pPr>
    <a:lvl8pPr indent="1600200" latinLnBrk="0">
      <a:defRPr sz="1400">
        <a:latin typeface="+mj-lt"/>
        <a:ea typeface="+mj-ea"/>
        <a:cs typeface="+mj-cs"/>
        <a:sym typeface="Arial"/>
      </a:defRPr>
    </a:lvl8pPr>
    <a:lvl9pPr indent="1828800" latinLnBrk="0">
      <a:defRPr sz="1400">
        <a:latin typeface="+mj-lt"/>
        <a:ea typeface="+mj-ea"/>
        <a:cs typeface="+mj-cs"/>
        <a:sym typeface="Arial"/>
      </a:defRPr>
    </a:lvl9pPr>
  </p:notesStyle>
</p:notesMaster>
</file>

<file path=ppt/notesSlides/_rels/notesSlide1.xml.rels><?xml version="1.0" encoding="UTF-8"?>
<Relationships xmlns="http://schemas.openxmlformats.org/package/2006/relationships"><Relationship Id="rId1" Type="http://schemas.openxmlformats.org/officeDocument/2006/relationships/slide" Target="../slides/slide27.xml"/><Relationship Id="rId2" Type="http://schemas.openxmlformats.org/officeDocument/2006/relationships/notesMaster" Target="../notesMasters/notesMaster1.xml"/></Relationships>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7" name="Shape 18797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8798" name="Shape 18798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100"/>
            </a:pPr>
            <a:r>
              <a:t>Welcome,</a:t>
            </a:r>
          </a:p>
          <a:p>
            <a:pPr>
              <a:defRPr sz="1100"/>
            </a:pPr>
            <a:r>
              <a:t>I am wouter</a:t>
            </a:r>
          </a:p>
          <a:p>
            <a:pPr>
              <a:defRPr sz="1100"/>
            </a:pPr>
            <a:r>
              <a:t>I am elif</a:t>
            </a:r>
          </a:p>
          <a:p>
            <a:pPr>
              <a:defRPr sz="1100"/>
            </a:pPr>
            <a:r>
              <a:t>Look at you, you came with so many people it barely fits in the room</a:t>
            </a:r>
          </a:p>
          <a:p>
            <a:pPr>
              <a:defRPr sz="1100"/>
            </a:pPr>
            <a:r>
              <a:t>We would like to know where you are from</a:t>
            </a:r>
          </a:p>
        </p:txBody>
      </p:sp>
    </p:spTree>
  </p:cSld>
  <p:clrMapOvr>
    <a:masterClrMapping/>
  </p:clrMapOvr>
</p:note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Title Text"/>
          <p:cNvSpPr txBox="1"/>
          <p:nvPr>
            <p:ph type="title"/>
          </p:nvPr>
        </p:nvSpPr>
        <p:spPr>
          <a:xfrm>
            <a:off x="457200" y="274638"/>
            <a:ext cx="8229600" cy="1143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38" name="Body Level One…"/>
          <p:cNvSpPr txBox="1"/>
          <p:nvPr>
            <p:ph type="body" sz="quarter" idx="1"/>
          </p:nvPr>
        </p:nvSpPr>
        <p:spPr>
          <a:xfrm>
            <a:off x="457200" y="1600200"/>
            <a:ext cx="8229600" cy="4526101"/>
          </a:xfrm>
          <a:prstGeom prst="rect">
            <a:avLst/>
          </a:prstGeom>
        </p:spPr>
        <p:txBody>
          <a:bodyPr/>
          <a:lstStyle>
            <a:lvl1pPr indent="-342900">
              <a:spcBef>
                <a:spcPts val="300"/>
              </a:spcBef>
            </a:lvl1pPr>
            <a:lvl2pPr marL="963385" indent="-391885">
              <a:spcBef>
                <a:spcPts val="300"/>
              </a:spcBef>
            </a:lvl2pPr>
            <a:lvl3pPr marL="1485900" indent="-457200">
              <a:spcBef>
                <a:spcPts val="300"/>
              </a:spcBef>
            </a:lvl3pPr>
            <a:lvl4pPr marL="2034539" indent="-548639">
              <a:spcBef>
                <a:spcPts val="300"/>
              </a:spcBef>
            </a:lvl4pPr>
            <a:lvl5pPr marL="2491739" indent="-548639">
              <a:spcBef>
                <a:spcPts val="300"/>
              </a:spcBef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39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itle Text"/>
          <p:cNvSpPr txBox="1"/>
          <p:nvPr>
            <p:ph type="title"/>
          </p:nvPr>
        </p:nvSpPr>
        <p:spPr>
          <a:xfrm>
            <a:off x="722312" y="4406900"/>
            <a:ext cx="7772401" cy="1362001"/>
          </a:xfrm>
          <a:prstGeom prst="rect">
            <a:avLst/>
          </a:prstGeom>
        </p:spPr>
        <p:txBody>
          <a:bodyPr anchor="t"/>
          <a:lstStyle>
            <a:lvl1pPr algn="l">
              <a:defRPr b="1" sz="4000"/>
            </a:lvl1pPr>
          </a:lstStyle>
          <a:p>
            <a:pPr/>
            <a:r>
              <a:t>Title Text</a:t>
            </a:r>
          </a:p>
        </p:txBody>
      </p:sp>
      <p:sp>
        <p:nvSpPr>
          <p:cNvPr id="147" name="Body Level One…"/>
          <p:cNvSpPr txBox="1"/>
          <p:nvPr>
            <p:ph type="body" sz="quarter" idx="1"/>
          </p:nvPr>
        </p:nvSpPr>
        <p:spPr>
          <a:xfrm>
            <a:off x="722312" y="2906713"/>
            <a:ext cx="7772401" cy="1500301"/>
          </a:xfrm>
          <a:prstGeom prst="rect">
            <a:avLst/>
          </a:prstGeom>
        </p:spPr>
        <p:txBody>
          <a:bodyPr anchor="b"/>
          <a:lstStyle>
            <a:lvl1pPr marL="228600" indent="0">
              <a:spcBef>
                <a:spcPts val="400"/>
              </a:spcBef>
              <a:buClrTx/>
              <a:buSzTx/>
              <a:buFontTx/>
              <a:buNone/>
              <a:defRPr sz="2000">
                <a:solidFill>
                  <a:srgbClr val="888888"/>
                </a:solidFill>
              </a:defRPr>
            </a:lvl1pPr>
            <a:lvl2pPr marL="228600" indent="457200">
              <a:spcBef>
                <a:spcPts val="400"/>
              </a:spcBef>
              <a:buClrTx/>
              <a:buSzTx/>
              <a:buFontTx/>
              <a:buNone/>
              <a:defRPr sz="2000">
                <a:solidFill>
                  <a:srgbClr val="888888"/>
                </a:solidFill>
              </a:defRPr>
            </a:lvl2pPr>
            <a:lvl3pPr marL="228600" indent="914400">
              <a:spcBef>
                <a:spcPts val="400"/>
              </a:spcBef>
              <a:buClrTx/>
              <a:buSzTx/>
              <a:buFontTx/>
              <a:buNone/>
              <a:defRPr sz="2000">
                <a:solidFill>
                  <a:srgbClr val="888888"/>
                </a:solidFill>
              </a:defRPr>
            </a:lvl3pPr>
            <a:lvl4pPr marL="228600" indent="1371600">
              <a:spcBef>
                <a:spcPts val="400"/>
              </a:spcBef>
              <a:buClrTx/>
              <a:buSzTx/>
              <a:buFontTx/>
              <a:buNone/>
              <a:defRPr sz="2000">
                <a:solidFill>
                  <a:srgbClr val="888888"/>
                </a:solidFill>
              </a:defRPr>
            </a:lvl4pPr>
            <a:lvl5pPr marL="228600" indent="1828800">
              <a:spcBef>
                <a:spcPts val="400"/>
              </a:spcBef>
              <a:buClrTx/>
              <a:buSzTx/>
              <a:buFontTx/>
              <a:buNone/>
              <a:defRPr sz="2000">
                <a:solidFill>
                  <a:srgbClr val="888888"/>
                </a:solidFill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48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WO_OBJE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itle Text"/>
          <p:cNvSpPr txBox="1"/>
          <p:nvPr>
            <p:ph type="title"/>
          </p:nvPr>
        </p:nvSpPr>
        <p:spPr>
          <a:xfrm>
            <a:off x="457200" y="274638"/>
            <a:ext cx="8229600" cy="1143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56" name="Body Level One…"/>
          <p:cNvSpPr txBox="1"/>
          <p:nvPr>
            <p:ph type="body" sz="quarter" idx="1"/>
          </p:nvPr>
        </p:nvSpPr>
        <p:spPr>
          <a:xfrm>
            <a:off x="457200" y="1600200"/>
            <a:ext cx="4038600" cy="4526101"/>
          </a:xfrm>
          <a:prstGeom prst="rect">
            <a:avLst/>
          </a:prstGeom>
        </p:spPr>
        <p:txBody>
          <a:bodyPr/>
          <a:lstStyle>
            <a:lvl1pPr indent="-406400">
              <a:spcBef>
                <a:spcPts val="500"/>
              </a:spcBef>
              <a:buSzPts val="2800"/>
              <a:defRPr sz="2800"/>
            </a:lvl1pPr>
            <a:lvl2pPr marL="977900" indent="-444500">
              <a:spcBef>
                <a:spcPts val="500"/>
              </a:spcBef>
              <a:buSzPts val="2800"/>
              <a:defRPr sz="2800"/>
            </a:lvl2pPr>
            <a:lvl3pPr marL="1513839" indent="-497839">
              <a:spcBef>
                <a:spcPts val="500"/>
              </a:spcBef>
              <a:buSzPts val="2800"/>
              <a:defRPr sz="2800"/>
            </a:lvl3pPr>
            <a:lvl4pPr marL="2019300" indent="-533400">
              <a:spcBef>
                <a:spcPts val="500"/>
              </a:spcBef>
              <a:buSzPts val="2800"/>
              <a:defRPr sz="2800"/>
            </a:lvl4pPr>
            <a:lvl5pPr marL="2476500" indent="-533400">
              <a:spcBef>
                <a:spcPts val="500"/>
              </a:spcBef>
              <a:buSzPts val="2800"/>
              <a:defRPr sz="2800"/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57" name="Google Shape;113;p28"/>
          <p:cNvSpPr txBox="1"/>
          <p:nvPr>
            <p:ph type="body" sz="quarter" idx="21"/>
          </p:nvPr>
        </p:nvSpPr>
        <p:spPr>
          <a:xfrm>
            <a:off x="4648200" y="1600200"/>
            <a:ext cx="4038600" cy="4526101"/>
          </a:xfrm>
          <a:prstGeom prst="rect">
            <a:avLst/>
          </a:prstGeom>
        </p:spPr>
        <p:txBody>
          <a:bodyPr/>
          <a:lstStyle/>
          <a:p>
            <a:pPr indent="-406400">
              <a:spcBef>
                <a:spcPts val="500"/>
              </a:spcBef>
              <a:buSzPts val="2800"/>
              <a:defRPr sz="2800"/>
            </a:pPr>
          </a:p>
        </p:txBody>
      </p:sp>
      <p:sp>
        <p:nvSpPr>
          <p:cNvPr id="158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WO_OBJECTS_WITH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itle Text"/>
          <p:cNvSpPr txBox="1"/>
          <p:nvPr>
            <p:ph type="title"/>
          </p:nvPr>
        </p:nvSpPr>
        <p:spPr>
          <a:xfrm>
            <a:off x="457200" y="274638"/>
            <a:ext cx="8229600" cy="1143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66" name="Body Level One…"/>
          <p:cNvSpPr txBox="1"/>
          <p:nvPr>
            <p:ph type="body" sz="quarter" idx="1"/>
          </p:nvPr>
        </p:nvSpPr>
        <p:spPr>
          <a:xfrm>
            <a:off x="457200" y="1535112"/>
            <a:ext cx="4040100" cy="639901"/>
          </a:xfrm>
          <a:prstGeom prst="rect">
            <a:avLst/>
          </a:prstGeom>
        </p:spPr>
        <p:txBody>
          <a:bodyPr anchor="b"/>
          <a:lstStyle>
            <a:lvl1pPr marL="228600" indent="0">
              <a:spcBef>
                <a:spcPts val="400"/>
              </a:spcBef>
              <a:buClrTx/>
              <a:buSzTx/>
              <a:buFontTx/>
              <a:buNone/>
              <a:defRPr b="1" sz="2400"/>
            </a:lvl1pPr>
            <a:lvl2pPr marL="228600" indent="457200">
              <a:spcBef>
                <a:spcPts val="400"/>
              </a:spcBef>
              <a:buClrTx/>
              <a:buSzTx/>
              <a:buFontTx/>
              <a:buNone/>
              <a:defRPr b="1" sz="2400"/>
            </a:lvl2pPr>
            <a:lvl3pPr marL="228600" indent="914400">
              <a:spcBef>
                <a:spcPts val="400"/>
              </a:spcBef>
              <a:buClrTx/>
              <a:buSzTx/>
              <a:buFontTx/>
              <a:buNone/>
              <a:defRPr b="1" sz="2400"/>
            </a:lvl3pPr>
            <a:lvl4pPr marL="228600" indent="1371600">
              <a:spcBef>
                <a:spcPts val="400"/>
              </a:spcBef>
              <a:buClrTx/>
              <a:buSzTx/>
              <a:buFontTx/>
              <a:buNone/>
              <a:defRPr b="1" sz="2400"/>
            </a:lvl4pPr>
            <a:lvl5pPr marL="228600" indent="1828800">
              <a:spcBef>
                <a:spcPts val="400"/>
              </a:spcBef>
              <a:buClrTx/>
              <a:buSzTx/>
              <a:buFontTx/>
              <a:buNone/>
              <a:defRPr b="1" sz="2400"/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67" name="Google Shape;120;p29"/>
          <p:cNvSpPr txBox="1"/>
          <p:nvPr>
            <p:ph type="body" sz="quarter" idx="21"/>
          </p:nvPr>
        </p:nvSpPr>
        <p:spPr>
          <a:xfrm>
            <a:off x="457200" y="2174875"/>
            <a:ext cx="4040100" cy="3951300"/>
          </a:xfrm>
          <a:prstGeom prst="rect">
            <a:avLst/>
          </a:prstGeom>
        </p:spPr>
        <p:txBody>
          <a:bodyPr/>
          <a:lstStyle/>
          <a:p>
            <a:pPr indent="-381000">
              <a:spcBef>
                <a:spcPts val="400"/>
              </a:spcBef>
              <a:buSzPts val="2400"/>
              <a:defRPr sz="2400"/>
            </a:pPr>
          </a:p>
        </p:txBody>
      </p:sp>
      <p:sp>
        <p:nvSpPr>
          <p:cNvPr id="168" name="Google Shape;121;p29"/>
          <p:cNvSpPr txBox="1"/>
          <p:nvPr>
            <p:ph type="body" sz="quarter" idx="22"/>
          </p:nvPr>
        </p:nvSpPr>
        <p:spPr>
          <a:xfrm>
            <a:off x="4645025" y="1535112"/>
            <a:ext cx="4041901" cy="639901"/>
          </a:xfrm>
          <a:prstGeom prst="rect">
            <a:avLst/>
          </a:prstGeom>
        </p:spPr>
        <p:txBody>
          <a:bodyPr anchor="b"/>
          <a:lstStyle/>
          <a:p>
            <a:pPr marL="228600" indent="0">
              <a:spcBef>
                <a:spcPts val="400"/>
              </a:spcBef>
              <a:buClrTx/>
              <a:buSzTx/>
              <a:buFontTx/>
              <a:buNone/>
              <a:defRPr b="1" sz="2400"/>
            </a:pPr>
          </a:p>
        </p:txBody>
      </p:sp>
      <p:sp>
        <p:nvSpPr>
          <p:cNvPr id="169" name="Google Shape;122;p29"/>
          <p:cNvSpPr txBox="1"/>
          <p:nvPr>
            <p:ph type="body" sz="quarter" idx="23"/>
          </p:nvPr>
        </p:nvSpPr>
        <p:spPr>
          <a:xfrm>
            <a:off x="4645025" y="2174875"/>
            <a:ext cx="4041901" cy="3951300"/>
          </a:xfrm>
          <a:prstGeom prst="rect">
            <a:avLst/>
          </a:prstGeom>
        </p:spPr>
        <p:txBody>
          <a:bodyPr/>
          <a:lstStyle/>
          <a:p>
            <a:pPr indent="-381000">
              <a:spcBef>
                <a:spcPts val="400"/>
              </a:spcBef>
              <a:buSzPts val="2400"/>
              <a:defRPr sz="2400"/>
            </a:pPr>
          </a:p>
        </p:txBody>
      </p:sp>
      <p:sp>
        <p:nvSpPr>
          <p:cNvPr id="170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Title Text"/>
          <p:cNvSpPr txBox="1"/>
          <p:nvPr>
            <p:ph type="title"/>
          </p:nvPr>
        </p:nvSpPr>
        <p:spPr>
          <a:xfrm>
            <a:off x="457200" y="274638"/>
            <a:ext cx="8229600" cy="1143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78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OBJECT_WITH_CAPTIO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Title Text"/>
          <p:cNvSpPr txBox="1"/>
          <p:nvPr>
            <p:ph type="title"/>
          </p:nvPr>
        </p:nvSpPr>
        <p:spPr>
          <a:xfrm>
            <a:off x="457200" y="273050"/>
            <a:ext cx="3008401" cy="1162200"/>
          </a:xfrm>
          <a:prstGeom prst="rect">
            <a:avLst/>
          </a:prstGeom>
        </p:spPr>
        <p:txBody>
          <a:bodyPr anchor="b"/>
          <a:lstStyle>
            <a:lvl1pPr algn="l">
              <a:defRPr b="1" sz="2000"/>
            </a:lvl1pPr>
          </a:lstStyle>
          <a:p>
            <a:pPr/>
            <a:r>
              <a:t>Title Text</a:t>
            </a:r>
          </a:p>
        </p:txBody>
      </p:sp>
      <p:sp>
        <p:nvSpPr>
          <p:cNvPr id="186" name="Body Level One…"/>
          <p:cNvSpPr txBox="1"/>
          <p:nvPr>
            <p:ph type="body" sz="quarter" idx="1"/>
          </p:nvPr>
        </p:nvSpPr>
        <p:spPr>
          <a:xfrm>
            <a:off x="3575050" y="273050"/>
            <a:ext cx="5111701" cy="5853001"/>
          </a:xfrm>
          <a:prstGeom prst="rect">
            <a:avLst/>
          </a:prstGeom>
        </p:spPr>
        <p:txBody>
          <a:bodyPr/>
          <a:lstStyle/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87" name="Google Shape;134;p31"/>
          <p:cNvSpPr txBox="1"/>
          <p:nvPr>
            <p:ph type="body" sz="quarter" idx="21"/>
          </p:nvPr>
        </p:nvSpPr>
        <p:spPr>
          <a:xfrm>
            <a:off x="457199" y="1435100"/>
            <a:ext cx="3008402" cy="4691101"/>
          </a:xfrm>
          <a:prstGeom prst="rect">
            <a:avLst/>
          </a:prstGeom>
        </p:spPr>
        <p:txBody>
          <a:bodyPr/>
          <a:lstStyle/>
          <a:p>
            <a:pPr marL="228600" indent="0">
              <a:spcBef>
                <a:spcPts val="200"/>
              </a:spcBef>
              <a:buClrTx/>
              <a:buSzTx/>
              <a:buFontTx/>
              <a:buNone/>
              <a:defRPr sz="1400"/>
            </a:pPr>
          </a:p>
        </p:txBody>
      </p:sp>
      <p:sp>
        <p:nvSpPr>
          <p:cNvPr id="188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VERTICAL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Title Text"/>
          <p:cNvSpPr txBox="1"/>
          <p:nvPr>
            <p:ph type="title"/>
          </p:nvPr>
        </p:nvSpPr>
        <p:spPr>
          <a:xfrm>
            <a:off x="457200" y="274638"/>
            <a:ext cx="8229600" cy="1143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96" name="Body Level One…"/>
          <p:cNvSpPr txBox="1"/>
          <p:nvPr>
            <p:ph type="body" sz="quarter" idx="1"/>
          </p:nvPr>
        </p:nvSpPr>
        <p:spPr>
          <a:xfrm rot="5400000">
            <a:off x="2308949" y="-251551"/>
            <a:ext cx="4526102" cy="8229601"/>
          </a:xfrm>
          <a:prstGeom prst="rect">
            <a:avLst/>
          </a:prstGeom>
        </p:spPr>
        <p:txBody>
          <a:bodyPr/>
          <a:lstStyle>
            <a:lvl1pPr indent="-342900">
              <a:spcBef>
                <a:spcPts val="300"/>
              </a:spcBef>
            </a:lvl1pPr>
            <a:lvl2pPr marL="963385" indent="-391885">
              <a:spcBef>
                <a:spcPts val="300"/>
              </a:spcBef>
            </a:lvl2pPr>
            <a:lvl3pPr marL="1485900" indent="-457200">
              <a:spcBef>
                <a:spcPts val="300"/>
              </a:spcBef>
            </a:lvl3pPr>
            <a:lvl4pPr marL="2034539" indent="-548639">
              <a:spcBef>
                <a:spcPts val="300"/>
              </a:spcBef>
            </a:lvl4pPr>
            <a:lvl5pPr marL="2491739" indent="-548639">
              <a:spcBef>
                <a:spcPts val="300"/>
              </a:spcBef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97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VERTICAL_TITLE_AND_VERTICAL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itle Text"/>
          <p:cNvSpPr txBox="1"/>
          <p:nvPr>
            <p:ph type="title"/>
          </p:nvPr>
        </p:nvSpPr>
        <p:spPr>
          <a:xfrm rot="5400000">
            <a:off x="4732349" y="2171687"/>
            <a:ext cx="5851501" cy="20574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205" name="Body Level One…"/>
          <p:cNvSpPr txBox="1"/>
          <p:nvPr>
            <p:ph type="body" sz="quarter" idx="1"/>
          </p:nvPr>
        </p:nvSpPr>
        <p:spPr>
          <a:xfrm rot="5400000">
            <a:off x="541349" y="190487"/>
            <a:ext cx="5851501" cy="6019801"/>
          </a:xfrm>
          <a:prstGeom prst="rect">
            <a:avLst/>
          </a:prstGeom>
        </p:spPr>
        <p:txBody>
          <a:bodyPr/>
          <a:lstStyle>
            <a:lvl1pPr indent="-342900">
              <a:spcBef>
                <a:spcPts val="300"/>
              </a:spcBef>
            </a:lvl1pPr>
            <a:lvl2pPr marL="963385" indent="-391885">
              <a:spcBef>
                <a:spcPts val="300"/>
              </a:spcBef>
            </a:lvl2pPr>
            <a:lvl3pPr marL="1485900" indent="-457200">
              <a:spcBef>
                <a:spcPts val="300"/>
              </a:spcBef>
            </a:lvl3pPr>
            <a:lvl4pPr marL="2034539" indent="-548639">
              <a:spcBef>
                <a:spcPts val="300"/>
              </a:spcBef>
            </a:lvl4pPr>
            <a:lvl5pPr marL="2491739" indent="-548639">
              <a:spcBef>
                <a:spcPts val="300"/>
              </a:spcBef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06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156;g3c96f182b49_4_12050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213" name="Google Shape;157;g3c96f182b49_4_12050" descr="Google Shape;157;g3c96f182b49_4_12050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4" name="Google Shape;158;g3c96f182b49_4_12050" descr="Google Shape;158;g3c96f182b49_4_12050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5" name="Google Shape;159;g3c96f182b49_4_12050" descr="Google Shape;159;g3c96f182b49_4_12050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6" name="Google Shape;160;g3c96f182b49_4_12050" descr="Google Shape;160;g3c96f182b49_4_12050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7" name="Google Shape;161;g3c96f182b49_4_12050" descr="Google Shape;161;g3c96f182b49_4_12050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8" name="Google Shape;162;g3c96f182b49_4_12050" descr="Google Shape;162;g3c96f182b49_4_12050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19" name="Google Shape;163;g3c96f182b49_4_12050" descr="Google Shape;163;g3c96f182b49_4_12050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20" name="Google Shape;164;g3c96f182b49_4_12050" descr="Google Shape;164;g3c96f182b49_4_12050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221" name="Google Shape;165;g3c96f182b49_4_12050" descr="Google Shape;165;g3c96f182b49_4_12050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223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b="1" sz="60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24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itle Text"/>
          <p:cNvSpPr txBox="1"/>
          <p:nvPr>
            <p:ph type="title"/>
          </p:nvPr>
        </p:nvSpPr>
        <p:spPr>
          <a:xfrm>
            <a:off x="623416" y="1489149"/>
            <a:ext cx="17041201" cy="4105201"/>
          </a:xfrm>
          <a:prstGeom prst="rect">
            <a:avLst/>
          </a:prstGeom>
        </p:spPr>
        <p:txBody>
          <a:bodyPr lIns="182849" tIns="182849" rIns="182849" bIns="182849" anchor="b"/>
          <a:lstStyle>
            <a:lvl1pPr>
              <a:defRPr b="1" sz="10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32" name="Body Level One…"/>
          <p:cNvSpPr txBox="1"/>
          <p:nvPr>
            <p:ph type="body" sz="quarter" idx="1"/>
          </p:nvPr>
        </p:nvSpPr>
        <p:spPr>
          <a:xfrm>
            <a:off x="623399" y="5668250"/>
            <a:ext cx="17041202" cy="1585201"/>
          </a:xfrm>
          <a:prstGeom prst="rect">
            <a:avLst/>
          </a:prstGeom>
        </p:spPr>
        <p:txBody>
          <a:bodyPr lIns="182849" tIns="182849" rIns="182849" bIns="182849"/>
          <a:lstStyle>
            <a:lvl1pPr indent="-457200" algn="ctr">
              <a:spcBef>
                <a:spcPts val="0"/>
              </a:spcBef>
              <a:buClrTx/>
              <a:buSzTx/>
              <a:buFontTx/>
              <a:buNone/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457200" indent="50800" algn="ctr">
              <a:spcBef>
                <a:spcPts val="0"/>
              </a:spcBef>
              <a:buClrTx/>
              <a:buSzTx/>
              <a:buFontTx/>
              <a:buNone/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457200" indent="508000" algn="ctr">
              <a:spcBef>
                <a:spcPts val="0"/>
              </a:spcBef>
              <a:buClrTx/>
              <a:buSzTx/>
              <a:buFontTx/>
              <a:buNone/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457200" indent="965200" algn="ctr">
              <a:spcBef>
                <a:spcPts val="0"/>
              </a:spcBef>
              <a:buClrTx/>
              <a:buSzTx/>
              <a:buFontTx/>
              <a:buNone/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457200" indent="1422400" algn="ctr">
              <a:spcBef>
                <a:spcPts val="0"/>
              </a:spcBef>
              <a:buClrTx/>
              <a:buSzTx/>
              <a:buFontTx/>
              <a:buNone/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33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PICTURE_WITH_CAPTIO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Text"/>
          <p:cNvSpPr txBox="1"/>
          <p:nvPr>
            <p:ph type="title"/>
          </p:nvPr>
        </p:nvSpPr>
        <p:spPr>
          <a:xfrm>
            <a:off x="1792288" y="4800600"/>
            <a:ext cx="5486401" cy="566701"/>
          </a:xfrm>
          <a:prstGeom prst="rect">
            <a:avLst/>
          </a:prstGeom>
        </p:spPr>
        <p:txBody>
          <a:bodyPr anchor="b"/>
          <a:lstStyle>
            <a:lvl1pPr algn="l">
              <a:defRPr b="1" sz="2000"/>
            </a:lvl1pPr>
          </a:lstStyle>
          <a:p>
            <a:pPr/>
            <a:r>
              <a:t>Title Text</a:t>
            </a:r>
          </a:p>
        </p:txBody>
      </p:sp>
      <p:sp>
        <p:nvSpPr>
          <p:cNvPr id="20" name="Google Shape;18;p32"/>
          <p:cNvSpPr/>
          <p:nvPr>
            <p:ph type="pic" sz="quarter" idx="21"/>
          </p:nvPr>
        </p:nvSpPr>
        <p:spPr>
          <a:xfrm>
            <a:off x="1792288" y="612775"/>
            <a:ext cx="5486401" cy="4114800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pPr/>
          </a:p>
        </p:txBody>
      </p:sp>
      <p:sp>
        <p:nvSpPr>
          <p:cNvPr id="21" name="Body Level One…"/>
          <p:cNvSpPr txBox="1"/>
          <p:nvPr>
            <p:ph type="body" sz="quarter" idx="1"/>
          </p:nvPr>
        </p:nvSpPr>
        <p:spPr>
          <a:xfrm>
            <a:off x="1792288" y="5367337"/>
            <a:ext cx="5486401" cy="804901"/>
          </a:xfrm>
          <a:prstGeom prst="rect">
            <a:avLst/>
          </a:prstGeom>
        </p:spPr>
        <p:txBody>
          <a:bodyPr/>
          <a:lstStyle>
            <a:lvl1pPr marL="228600" indent="0">
              <a:spcBef>
                <a:spcPts val="200"/>
              </a:spcBef>
              <a:buClrTx/>
              <a:buSzTx/>
              <a:buFontTx/>
              <a:buNone/>
              <a:defRPr sz="1400"/>
            </a:lvl1pPr>
            <a:lvl2pPr marL="228600" indent="457200">
              <a:spcBef>
                <a:spcPts val="200"/>
              </a:spcBef>
              <a:buClrTx/>
              <a:buSzTx/>
              <a:buFontTx/>
              <a:buNone/>
              <a:defRPr sz="1400"/>
            </a:lvl2pPr>
            <a:lvl3pPr marL="228600" indent="914400">
              <a:spcBef>
                <a:spcPts val="200"/>
              </a:spcBef>
              <a:buClrTx/>
              <a:buSzTx/>
              <a:buFontTx/>
              <a:buNone/>
              <a:defRPr sz="1400"/>
            </a:lvl3pPr>
            <a:lvl4pPr marL="228600" indent="1371600">
              <a:spcBef>
                <a:spcPts val="200"/>
              </a:spcBef>
              <a:buClrTx/>
              <a:buSzTx/>
              <a:buFontTx/>
              <a:buNone/>
              <a:defRPr sz="1400"/>
            </a:lvl4pPr>
            <a:lvl5pPr marL="228600" indent="1828800">
              <a:spcBef>
                <a:spcPts val="200"/>
              </a:spcBef>
              <a:buClrTx/>
              <a:buSzTx/>
              <a:buFontTx/>
              <a:buNone/>
              <a:defRPr sz="1400"/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2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AND_BODY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Title Text"/>
          <p:cNvSpPr txBox="1"/>
          <p:nvPr>
            <p:ph type="title"/>
          </p:nvPr>
        </p:nvSpPr>
        <p:spPr>
          <a:xfrm>
            <a:off x="623399" y="890050"/>
            <a:ext cx="17041202" cy="1145401"/>
          </a:xfrm>
          <a:prstGeom prst="rect">
            <a:avLst/>
          </a:prstGeom>
        </p:spPr>
        <p:txBody>
          <a:bodyPr lIns="182849" tIns="182849" rIns="182849" bIns="182849" anchor="t"/>
          <a:lstStyle>
            <a:lvl1pPr algn="l">
              <a:defRPr b="1" sz="56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41" name="Body Level One…"/>
          <p:cNvSpPr txBox="1"/>
          <p:nvPr>
            <p:ph type="body" idx="1"/>
          </p:nvPr>
        </p:nvSpPr>
        <p:spPr>
          <a:xfrm>
            <a:off x="623399" y="2304950"/>
            <a:ext cx="17041202" cy="6832800"/>
          </a:xfrm>
          <a:prstGeom prst="rect">
            <a:avLst/>
          </a:prstGeom>
        </p:spPr>
        <p:txBody>
          <a:bodyPr lIns="182849" tIns="182849" rIns="182849" bIns="182849"/>
          <a:lstStyle>
            <a:lvl1pPr indent="-4572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1030514" indent="-522514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1487714" indent="-522514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■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1944914" indent="-522514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2402114" indent="-522514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42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ONE_COLUMN_TEXT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Title Text"/>
          <p:cNvSpPr txBox="1"/>
          <p:nvPr>
            <p:ph type="title"/>
          </p:nvPr>
        </p:nvSpPr>
        <p:spPr>
          <a:xfrm>
            <a:off x="623399" y="1111200"/>
            <a:ext cx="5616001" cy="1511400"/>
          </a:xfrm>
          <a:prstGeom prst="rect">
            <a:avLst/>
          </a:prstGeom>
        </p:spPr>
        <p:txBody>
          <a:bodyPr lIns="182849" tIns="182849" rIns="182849" bIns="182849" anchor="b"/>
          <a:lstStyle>
            <a:lvl1pPr algn="l">
              <a:defRPr b="1" sz="48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50" name="Body Level One…"/>
          <p:cNvSpPr txBox="1"/>
          <p:nvPr>
            <p:ph type="body" sz="quarter" idx="1"/>
          </p:nvPr>
        </p:nvSpPr>
        <p:spPr>
          <a:xfrm>
            <a:off x="623399" y="2779199"/>
            <a:ext cx="5616001" cy="6358801"/>
          </a:xfrm>
          <a:prstGeom prst="rect">
            <a:avLst/>
          </a:prstGeom>
        </p:spPr>
        <p:txBody>
          <a:bodyPr lIns="182849" tIns="182849" rIns="182849" bIns="182849"/>
          <a:lstStyle>
            <a:lvl1pPr indent="-3810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400"/>
              <a:buFont typeface="Helvetica"/>
              <a:buChar char="●"/>
              <a:defRPr sz="24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914400" indent="-3810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400"/>
              <a:buFont typeface="Helvetica"/>
              <a:buChar char="○"/>
              <a:defRPr sz="24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1371600" indent="-3810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400"/>
              <a:buFont typeface="Helvetica"/>
              <a:buChar char="■"/>
              <a:defRPr sz="24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1828800" indent="-3810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400"/>
              <a:buFont typeface="Helvetica"/>
              <a:buChar char="●"/>
              <a:defRPr sz="24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2286000" indent="-3810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400"/>
              <a:buFont typeface="Helvetica"/>
              <a:buChar char="○"/>
              <a:defRPr sz="24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51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ONLY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Title Text"/>
          <p:cNvSpPr txBox="1"/>
          <p:nvPr>
            <p:ph type="title"/>
          </p:nvPr>
        </p:nvSpPr>
        <p:spPr>
          <a:xfrm>
            <a:off x="623399" y="890050"/>
            <a:ext cx="17041202" cy="1145401"/>
          </a:xfrm>
          <a:prstGeom prst="rect">
            <a:avLst/>
          </a:prstGeom>
        </p:spPr>
        <p:txBody>
          <a:bodyPr lIns="182849" tIns="182849" rIns="182849" bIns="182849" anchor="t"/>
          <a:lstStyle>
            <a:lvl1pPr algn="l">
              <a:defRPr b="1" sz="56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59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HEADER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Title Text"/>
          <p:cNvSpPr txBox="1"/>
          <p:nvPr>
            <p:ph type="title"/>
          </p:nvPr>
        </p:nvSpPr>
        <p:spPr>
          <a:xfrm>
            <a:off x="623399" y="4301699"/>
            <a:ext cx="17041202" cy="1683601"/>
          </a:xfrm>
          <a:prstGeom prst="rect">
            <a:avLst/>
          </a:prstGeom>
        </p:spPr>
        <p:txBody>
          <a:bodyPr lIns="182849" tIns="182849" rIns="182849" bIns="182849"/>
          <a:lstStyle>
            <a:lvl1pPr>
              <a:defRPr b="1" sz="7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67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AND_TWO_COLUMNS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Title Text"/>
          <p:cNvSpPr txBox="1"/>
          <p:nvPr>
            <p:ph type="title"/>
          </p:nvPr>
        </p:nvSpPr>
        <p:spPr>
          <a:xfrm>
            <a:off x="623399" y="890050"/>
            <a:ext cx="17041202" cy="1145401"/>
          </a:xfrm>
          <a:prstGeom prst="rect">
            <a:avLst/>
          </a:prstGeom>
        </p:spPr>
        <p:txBody>
          <a:bodyPr lIns="182849" tIns="182849" rIns="182849" bIns="182849" anchor="t"/>
          <a:lstStyle>
            <a:lvl1pPr algn="l">
              <a:defRPr b="1" sz="56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75" name="Body Level One…"/>
          <p:cNvSpPr txBox="1"/>
          <p:nvPr>
            <p:ph type="body" sz="half" idx="1"/>
          </p:nvPr>
        </p:nvSpPr>
        <p:spPr>
          <a:xfrm>
            <a:off x="623399" y="2304950"/>
            <a:ext cx="7999802" cy="6832800"/>
          </a:xfrm>
          <a:prstGeom prst="rect">
            <a:avLst/>
          </a:prstGeom>
        </p:spPr>
        <p:txBody>
          <a:bodyPr lIns="182849" tIns="182849" rIns="182849" bIns="182849"/>
          <a:lstStyle>
            <a:lvl1pPr indent="-4064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●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977900" indent="-4445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○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1435100" indent="-4445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■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1892300" indent="-4445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●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2349500" indent="-4445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○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76" name="Google Shape;188;g3c96f182b49_4_12114"/>
          <p:cNvSpPr txBox="1"/>
          <p:nvPr>
            <p:ph type="body" sz="half" idx="21"/>
          </p:nvPr>
        </p:nvSpPr>
        <p:spPr>
          <a:xfrm>
            <a:off x="9664799" y="2304950"/>
            <a:ext cx="7999802" cy="6832800"/>
          </a:xfrm>
          <a:prstGeom prst="rect">
            <a:avLst/>
          </a:prstGeom>
        </p:spPr>
        <p:txBody>
          <a:bodyPr lIns="182849" tIns="182849" rIns="182849" bIns="182849"/>
          <a:lstStyle/>
          <a:p>
            <a:pPr indent="-4064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2800"/>
              <a:buFont typeface="Helvetica"/>
              <a:buChar char="●"/>
              <a:defRPr sz="28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</a:p>
        </p:txBody>
      </p:sp>
      <p:sp>
        <p:nvSpPr>
          <p:cNvPr id="277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MAIN_POINT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Title Text"/>
          <p:cNvSpPr txBox="1"/>
          <p:nvPr>
            <p:ph type="title"/>
          </p:nvPr>
        </p:nvSpPr>
        <p:spPr>
          <a:xfrm>
            <a:off x="980500" y="900299"/>
            <a:ext cx="12735601" cy="8181601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b="1" sz="96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85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TITLE_AND_DESCRIPTION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194;g3c96f182b49_4_12122"/>
          <p:cNvSpPr/>
          <p:nvPr/>
        </p:nvSpPr>
        <p:spPr>
          <a:xfrm>
            <a:off x="9144000" y="-250"/>
            <a:ext cx="9144000" cy="10287001"/>
          </a:xfrm>
          <a:prstGeom prst="rect">
            <a:avLst/>
          </a:prstGeom>
          <a:solidFill>
            <a:srgbClr val="E6EBEE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293" name="Title Text"/>
          <p:cNvSpPr txBox="1"/>
          <p:nvPr>
            <p:ph type="title"/>
          </p:nvPr>
        </p:nvSpPr>
        <p:spPr>
          <a:xfrm>
            <a:off x="531000" y="2466350"/>
            <a:ext cx="8090400" cy="2964601"/>
          </a:xfrm>
          <a:prstGeom prst="rect">
            <a:avLst/>
          </a:prstGeom>
        </p:spPr>
        <p:txBody>
          <a:bodyPr lIns="182849" tIns="182849" rIns="182849" bIns="182849" anchor="b"/>
          <a:lstStyle>
            <a:lvl1pPr>
              <a:defRPr b="1" sz="8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Title Text</a:t>
            </a:r>
          </a:p>
        </p:txBody>
      </p:sp>
      <p:sp>
        <p:nvSpPr>
          <p:cNvPr id="294" name="Body Level One…"/>
          <p:cNvSpPr txBox="1"/>
          <p:nvPr>
            <p:ph type="body" sz="quarter" idx="1"/>
          </p:nvPr>
        </p:nvSpPr>
        <p:spPr>
          <a:xfrm>
            <a:off x="531000" y="5606150"/>
            <a:ext cx="8090400" cy="2470201"/>
          </a:xfrm>
          <a:prstGeom prst="rect">
            <a:avLst/>
          </a:prstGeom>
        </p:spPr>
        <p:txBody>
          <a:bodyPr lIns="182849" tIns="182849" rIns="182849" bIns="182849"/>
          <a:lstStyle>
            <a:lvl1pPr indent="-457200" algn="ctr">
              <a:spcBef>
                <a:spcPts val="0"/>
              </a:spcBef>
              <a:buClrTx/>
              <a:buSzTx/>
              <a:buFontTx/>
              <a:buNone/>
              <a:defRPr sz="42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457200" indent="50800" algn="ctr">
              <a:spcBef>
                <a:spcPts val="0"/>
              </a:spcBef>
              <a:buClrTx/>
              <a:buSzTx/>
              <a:buFontTx/>
              <a:buNone/>
              <a:defRPr sz="42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457200" indent="508000" algn="ctr">
              <a:spcBef>
                <a:spcPts val="0"/>
              </a:spcBef>
              <a:buClrTx/>
              <a:buSzTx/>
              <a:buFontTx/>
              <a:buNone/>
              <a:defRPr sz="42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457200" indent="965200" algn="ctr">
              <a:spcBef>
                <a:spcPts val="0"/>
              </a:spcBef>
              <a:buClrTx/>
              <a:buSzTx/>
              <a:buFontTx/>
              <a:buNone/>
              <a:defRPr sz="42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457200" indent="1422400" algn="ctr">
              <a:spcBef>
                <a:spcPts val="0"/>
              </a:spcBef>
              <a:buClrTx/>
              <a:buSzTx/>
              <a:buFontTx/>
              <a:buNone/>
              <a:defRPr sz="42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95" name="Google Shape;197;g3c96f182b49_4_12122"/>
          <p:cNvSpPr txBox="1"/>
          <p:nvPr>
            <p:ph type="body" sz="half" idx="21"/>
          </p:nvPr>
        </p:nvSpPr>
        <p:spPr>
          <a:xfrm>
            <a:off x="9879000" y="1448149"/>
            <a:ext cx="7674000" cy="7390202"/>
          </a:xfrm>
          <a:prstGeom prst="rect">
            <a:avLst/>
          </a:prstGeom>
        </p:spPr>
        <p:txBody>
          <a:bodyPr lIns="182849" tIns="182849" rIns="182849" bIns="182849" anchor="ctr"/>
          <a:lstStyle/>
          <a:p>
            <a:pPr indent="-457200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</a:p>
        </p:txBody>
      </p:sp>
      <p:sp>
        <p:nvSpPr>
          <p:cNvPr id="296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APTION_ONLY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Body Level One…"/>
          <p:cNvSpPr txBox="1"/>
          <p:nvPr>
            <p:ph type="body" sz="quarter" idx="1"/>
          </p:nvPr>
        </p:nvSpPr>
        <p:spPr>
          <a:xfrm>
            <a:off x="623399" y="8461150"/>
            <a:ext cx="11997602" cy="1210201"/>
          </a:xfrm>
          <a:prstGeom prst="rect">
            <a:avLst/>
          </a:prstGeom>
        </p:spPr>
        <p:txBody>
          <a:bodyPr lIns="182849" tIns="182849" rIns="182849" bIns="182849" anchor="ctr"/>
          <a:lstStyle>
            <a:lvl1pPr marL="228600" indent="0">
              <a:spcBef>
                <a:spcPts val="0"/>
              </a:spcBef>
              <a:buClrTx/>
              <a:buSzTx/>
              <a:buFontTx/>
              <a:buNone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1030514" indent="-522514">
              <a:spcBef>
                <a:spcPts val="0"/>
              </a:spcBef>
              <a:buClrTx/>
              <a:buSzPts val="3600"/>
              <a:buFontTx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1487714" indent="-522514">
              <a:spcBef>
                <a:spcPts val="0"/>
              </a:spcBef>
              <a:buClrTx/>
              <a:buSzPts val="3600"/>
              <a:buFontTx/>
              <a:buChar char="■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1944914" indent="-522514">
              <a:spcBef>
                <a:spcPts val="0"/>
              </a:spcBef>
              <a:buClrTx/>
              <a:buSzPts val="3600"/>
              <a:buFontTx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2402114" indent="-522514">
              <a:spcBef>
                <a:spcPts val="0"/>
              </a:spcBef>
              <a:buClrTx/>
              <a:buSzPts val="3600"/>
              <a:buFontTx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304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IG_NUMBER">
    <p:bg>
      <p:bgPr>
        <a:solidFill>
          <a:srgbClr val="E6EBEE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xx%"/>
          <p:cNvSpPr txBox="1"/>
          <p:nvPr>
            <p:ph type="title" hasCustomPrompt="1"/>
          </p:nvPr>
        </p:nvSpPr>
        <p:spPr>
          <a:xfrm>
            <a:off x="623399" y="2212250"/>
            <a:ext cx="17041202" cy="3927000"/>
          </a:xfrm>
          <a:prstGeom prst="rect">
            <a:avLst/>
          </a:prstGeom>
        </p:spPr>
        <p:txBody>
          <a:bodyPr lIns="182849" tIns="182849" rIns="182849" bIns="182849" anchor="b"/>
          <a:lstStyle>
            <a:lvl1pPr>
              <a:defRPr b="1" sz="240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xx%</a:t>
            </a:r>
          </a:p>
        </p:txBody>
      </p:sp>
      <p:sp>
        <p:nvSpPr>
          <p:cNvPr id="312" name="Body Level One…"/>
          <p:cNvSpPr txBox="1"/>
          <p:nvPr>
            <p:ph type="body" sz="half" idx="1"/>
          </p:nvPr>
        </p:nvSpPr>
        <p:spPr>
          <a:xfrm>
            <a:off x="623399" y="6304450"/>
            <a:ext cx="17041202" cy="2601600"/>
          </a:xfrm>
          <a:prstGeom prst="rect">
            <a:avLst/>
          </a:prstGeom>
        </p:spPr>
        <p:txBody>
          <a:bodyPr lIns="182849" tIns="182849" rIns="182849" bIns="182849"/>
          <a:lstStyle>
            <a:lvl1pPr indent="-457200" algn="ctr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  <a:lvl2pPr marL="1030514" indent="-522514" algn="ctr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2pPr>
            <a:lvl3pPr marL="1487714" indent="-522514" algn="ctr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■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3pPr>
            <a:lvl4pPr marL="1944914" indent="-522514" algn="ctr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●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4pPr>
            <a:lvl5pPr marL="2402114" indent="-522514" algn="ctr">
              <a:lnSpc>
                <a:spcPct val="115000"/>
              </a:lnSpc>
              <a:spcBef>
                <a:spcPts val="0"/>
              </a:spcBef>
              <a:buClr>
                <a:srgbClr val="595959"/>
              </a:buClr>
              <a:buSzPts val="3600"/>
              <a:buFont typeface="Helvetica"/>
              <a:buChar char="○"/>
              <a:defRPr sz="3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313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595959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25;g3c96f182b49_4_3836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29" name="Google Shape;26;g3c96f182b49_4_3836" descr="Google Shape;26;g3c96f182b49_4_3836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0" name="Google Shape;27;g3c96f182b49_4_3836" descr="Google Shape;27;g3c96f182b49_4_3836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1" name="Google Shape;28;g3c96f182b49_4_3836" descr="Google Shape;28;g3c96f182b49_4_3836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2" name="Google Shape;29;g3c96f182b49_4_3836" descr="Google Shape;29;g3c96f182b49_4_3836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3" name="Google Shape;30;g3c96f182b49_4_3836" descr="Google Shape;30;g3c96f182b49_4_3836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4" name="Google Shape;31;g3c96f182b49_4_3836" descr="Google Shape;31;g3c96f182b49_4_3836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5" name="Google Shape;32;g3c96f182b49_4_3836" descr="Google Shape;32;g3c96f182b49_4_3836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6" name="Google Shape;33;g3c96f182b49_4_3836" descr="Google Shape;33;g3c96f182b49_4_3836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37" name="Google Shape;34;g3c96f182b49_4_3836" descr="Google Shape;34;g3c96f182b49_4_3836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39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sz="6000"/>
            </a:lvl1pPr>
          </a:lstStyle>
          <a:p>
            <a:pPr/>
            <a:r>
              <a:t>Title Text</a:t>
            </a:r>
          </a:p>
        </p:txBody>
      </p:sp>
      <p:sp>
        <p:nvSpPr>
          <p:cNvPr id="40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38;g3c96f182b49_4_3975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47" name="Google Shape;39;g3c96f182b49_4_3975" descr="Google Shape;39;g3c96f182b49_4_3975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48" name="Google Shape;40;g3c96f182b49_4_3975" descr="Google Shape;40;g3c96f182b49_4_3975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49" name="Google Shape;41;g3c96f182b49_4_3975" descr="Google Shape;41;g3c96f182b49_4_3975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0" name="Google Shape;42;g3c96f182b49_4_3975" descr="Google Shape;42;g3c96f182b49_4_3975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1" name="Google Shape;43;g3c96f182b49_4_3975" descr="Google Shape;43;g3c96f182b49_4_3975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2" name="Google Shape;44;g3c96f182b49_4_3975" descr="Google Shape;44;g3c96f182b49_4_3975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3" name="Google Shape;45;g3c96f182b49_4_3975" descr="Google Shape;45;g3c96f182b49_4_3975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4" name="Google Shape;46;g3c96f182b49_4_3975" descr="Google Shape;46;g3c96f182b49_4_3975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55" name="Google Shape;47;g3c96f182b49_4_3975" descr="Google Shape;47;g3c96f182b49_4_3975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57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sz="6000"/>
            </a:lvl1pPr>
          </a:lstStyle>
          <a:p>
            <a:pPr/>
            <a:r>
              <a:t>Title Text</a:t>
            </a:r>
          </a:p>
        </p:txBody>
      </p:sp>
      <p:sp>
        <p:nvSpPr>
          <p:cNvPr id="58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51;g3c96f182b49_4_4188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65" name="Google Shape;52;g3c96f182b49_4_4188" descr="Google Shape;52;g3c96f182b49_4_4188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66" name="Google Shape;53;g3c96f182b49_4_4188" descr="Google Shape;53;g3c96f182b49_4_4188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67" name="Google Shape;54;g3c96f182b49_4_4188" descr="Google Shape;54;g3c96f182b49_4_4188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68" name="Google Shape;55;g3c96f182b49_4_4188" descr="Google Shape;55;g3c96f182b49_4_4188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69" name="Google Shape;56;g3c96f182b49_4_4188" descr="Google Shape;56;g3c96f182b49_4_418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70" name="Google Shape;57;g3c96f182b49_4_4188" descr="Google Shape;57;g3c96f182b49_4_418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71" name="Google Shape;58;g3c96f182b49_4_4188" descr="Google Shape;58;g3c96f182b49_4_418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72" name="Google Shape;59;g3c96f182b49_4_4188" descr="Google Shape;59;g3c96f182b49_4_4188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73" name="Google Shape;60;g3c96f182b49_4_4188" descr="Google Shape;60;g3c96f182b49_4_4188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75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sz="6000"/>
            </a:lvl1pPr>
          </a:lstStyle>
          <a:p>
            <a:pPr/>
            <a:r>
              <a:t>Title Text</a:t>
            </a:r>
          </a:p>
        </p:txBody>
      </p:sp>
      <p:sp>
        <p:nvSpPr>
          <p:cNvPr id="76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itle Text"/>
          <p:cNvSpPr txBox="1"/>
          <p:nvPr>
            <p:ph type="title"/>
          </p:nvPr>
        </p:nvSpPr>
        <p:spPr>
          <a:xfrm>
            <a:off x="623399" y="1111200"/>
            <a:ext cx="5616001" cy="1511400"/>
          </a:xfrm>
          <a:prstGeom prst="rect">
            <a:avLst/>
          </a:prstGeom>
        </p:spPr>
        <p:txBody>
          <a:bodyPr lIns="182849" tIns="182849" rIns="182849" bIns="182849" anchor="b"/>
          <a:lstStyle>
            <a:lvl1pPr algn="l">
              <a:defRPr sz="4800"/>
            </a:lvl1pPr>
          </a:lstStyle>
          <a:p>
            <a:pPr/>
            <a:r>
              <a:t>Title Text</a:t>
            </a:r>
          </a:p>
        </p:txBody>
      </p:sp>
      <p:sp>
        <p:nvSpPr>
          <p:cNvPr id="84" name="Body Level One…"/>
          <p:cNvSpPr txBox="1"/>
          <p:nvPr>
            <p:ph type="body" sz="quarter" idx="1"/>
          </p:nvPr>
        </p:nvSpPr>
        <p:spPr>
          <a:xfrm>
            <a:off x="623399" y="2779199"/>
            <a:ext cx="5616001" cy="6358801"/>
          </a:xfrm>
          <a:prstGeom prst="rect">
            <a:avLst/>
          </a:prstGeom>
        </p:spPr>
        <p:txBody>
          <a:bodyPr lIns="182849" tIns="182849" rIns="182849" bIns="182849"/>
          <a:lstStyle>
            <a:lvl1pPr indent="-381000">
              <a:lnSpc>
                <a:spcPct val="115000"/>
              </a:lnSpc>
              <a:spcBef>
                <a:spcPts val="0"/>
              </a:spcBef>
              <a:buSzPts val="2400"/>
              <a:buChar char="●"/>
              <a:defRPr sz="2400"/>
            </a:lvl1pPr>
            <a:lvl2pPr marL="914400" indent="-381000">
              <a:lnSpc>
                <a:spcPct val="115000"/>
              </a:lnSpc>
              <a:spcBef>
                <a:spcPts val="0"/>
              </a:spcBef>
              <a:buSzPts val="2400"/>
              <a:buChar char="○"/>
              <a:defRPr sz="2400"/>
            </a:lvl2pPr>
            <a:lvl3pPr marL="1371600" indent="-381000">
              <a:lnSpc>
                <a:spcPct val="115000"/>
              </a:lnSpc>
              <a:spcBef>
                <a:spcPts val="0"/>
              </a:spcBef>
              <a:buSzPts val="2400"/>
              <a:buChar char="■"/>
              <a:defRPr sz="2400"/>
            </a:lvl3pPr>
            <a:lvl4pPr marL="1828800" indent="-381000">
              <a:lnSpc>
                <a:spcPct val="115000"/>
              </a:lnSpc>
              <a:spcBef>
                <a:spcPts val="0"/>
              </a:spcBef>
              <a:buSzPts val="2400"/>
              <a:buChar char="●"/>
              <a:defRPr sz="2400"/>
            </a:lvl4pPr>
            <a:lvl5pPr marL="2286000" indent="-381000">
              <a:lnSpc>
                <a:spcPct val="115000"/>
              </a:lnSpc>
              <a:spcBef>
                <a:spcPts val="0"/>
              </a:spcBef>
              <a:buSzPts val="2400"/>
              <a:buChar char="○"/>
              <a:defRPr sz="2400"/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85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68;g3c96f182b49_4_6258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92" name="Google Shape;69;g3c96f182b49_4_6258" descr="Google Shape;69;g3c96f182b49_4_6258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3" name="Google Shape;70;g3c96f182b49_4_6258" descr="Google Shape;70;g3c96f182b49_4_6258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4" name="Google Shape;71;g3c96f182b49_4_6258" descr="Google Shape;71;g3c96f182b49_4_6258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5" name="Google Shape;72;g3c96f182b49_4_6258" descr="Google Shape;72;g3c96f182b49_4_6258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6" name="Google Shape;73;g3c96f182b49_4_6258" descr="Google Shape;73;g3c96f182b49_4_625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7" name="Google Shape;74;g3c96f182b49_4_6258" descr="Google Shape;74;g3c96f182b49_4_625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8" name="Google Shape;75;g3c96f182b49_4_6258" descr="Google Shape;75;g3c96f182b49_4_6258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99" name="Google Shape;76;g3c96f182b49_4_6258" descr="Google Shape;76;g3c96f182b49_4_6258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00" name="Google Shape;77;g3c96f182b49_4_6258" descr="Google Shape;77;g3c96f182b49_4_6258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02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sz="6000"/>
            </a:lvl1pPr>
          </a:lstStyle>
          <a:p>
            <a:pPr/>
            <a:r>
              <a:t>Title Text</a:t>
            </a:r>
          </a:p>
        </p:txBody>
      </p:sp>
      <p:sp>
        <p:nvSpPr>
          <p:cNvPr id="103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BLAN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81;g3c96f182b49_4_8217"/>
          <p:cNvGrpSpPr/>
          <p:nvPr/>
        </p:nvGrpSpPr>
        <p:grpSpPr>
          <a:xfrm>
            <a:off x="341450" y="7347900"/>
            <a:ext cx="17873605" cy="2965855"/>
            <a:chOff x="0" y="0"/>
            <a:chExt cx="17873604" cy="2965854"/>
          </a:xfrm>
        </p:grpSpPr>
        <p:pic>
          <p:nvPicPr>
            <p:cNvPr id="110" name="Google Shape;82;g3c96f182b49_4_8217" descr="Google Shape;82;g3c96f182b49_4_8217"/>
            <p:cNvPicPr>
              <a:picLocks noChangeAspect="1"/>
            </p:cNvPicPr>
            <p:nvPr/>
          </p:nvPicPr>
          <p:blipFill>
            <a:blip r:embed="rId2">
              <a:alphaModFix amt="5000"/>
              <a:extLst/>
            </a:blip>
            <a:stretch>
              <a:fillRect/>
            </a:stretch>
          </p:blipFill>
          <p:spPr>
            <a:xfrm>
              <a:off x="13903549" y="220072"/>
              <a:ext cx="2405703" cy="27190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1" name="Google Shape;83;g3c96f182b49_4_8217" descr="Google Shape;83;g3c96f182b49_4_8217"/>
            <p:cNvPicPr>
              <a:picLocks noChangeAspect="1"/>
            </p:cNvPicPr>
            <p:nvPr/>
          </p:nvPicPr>
          <p:blipFill>
            <a:blip r:embed="rId3">
              <a:alphaModFix amt="5000"/>
              <a:extLst/>
            </a:blip>
            <a:stretch>
              <a:fillRect/>
            </a:stretch>
          </p:blipFill>
          <p:spPr>
            <a:xfrm>
              <a:off x="4973249" y="325500"/>
              <a:ext cx="8255049" cy="26200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2" name="Google Shape;84;g3c96f182b49_4_8217" descr="Google Shape;84;g3c96f182b49_4_8217"/>
            <p:cNvPicPr>
              <a:picLocks noChangeAspect="1"/>
            </p:cNvPicPr>
            <p:nvPr/>
          </p:nvPicPr>
          <p:blipFill>
            <a:blip r:embed="rId4">
              <a:alphaModFix amt="5000"/>
              <a:extLst/>
            </a:blip>
            <a:stretch>
              <a:fillRect/>
            </a:stretch>
          </p:blipFill>
          <p:spPr>
            <a:xfrm>
              <a:off x="0" y="-1"/>
              <a:ext cx="3542805" cy="293910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3" name="Google Shape;85;g3c96f182b49_4_8217" descr="Google Shape;85;g3c96f182b49_4_8217"/>
            <p:cNvPicPr>
              <a:picLocks noChangeAspect="1"/>
            </p:cNvPicPr>
            <p:nvPr/>
          </p:nvPicPr>
          <p:blipFill>
            <a:blip r:embed="rId5">
              <a:alphaModFix amt="5000"/>
              <a:extLst/>
            </a:blip>
            <a:stretch>
              <a:fillRect/>
            </a:stretch>
          </p:blipFill>
          <p:spPr>
            <a:xfrm>
              <a:off x="16934750" y="830102"/>
              <a:ext cx="484007" cy="21090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4" name="Google Shape;86;g3c96f182b49_4_8217" descr="Google Shape;86;g3c96f182b49_4_8217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3323932" y="1787861"/>
              <a:ext cx="483999" cy="115123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5" name="Google Shape;87;g3c96f182b49_4_8217" descr="Google Shape;87;g3c96f182b49_4_8217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17297702" y="1569302"/>
              <a:ext cx="575903" cy="136980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6" name="Google Shape;88;g3c96f182b49_4_8217" descr="Google Shape;88;g3c96f182b49_4_8217"/>
            <p:cNvPicPr>
              <a:picLocks noChangeAspect="1"/>
            </p:cNvPicPr>
            <p:nvPr/>
          </p:nvPicPr>
          <p:blipFill>
            <a:blip r:embed="rId6">
              <a:alphaModFix amt="5000"/>
              <a:extLst/>
            </a:blip>
            <a:stretch>
              <a:fillRect/>
            </a:stretch>
          </p:blipFill>
          <p:spPr>
            <a:xfrm>
              <a:off x="4519845" y="2088100"/>
              <a:ext cx="357755" cy="85099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7" name="Google Shape;89;g3c96f182b49_4_8217" descr="Google Shape;89;g3c96f182b49_4_8217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3687141" y="1917999"/>
              <a:ext cx="288551" cy="10478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pic>
          <p:nvPicPr>
            <p:cNvPr id="118" name="Google Shape;90;g3c96f182b49_4_8217" descr="Google Shape;90;g3c96f182b49_4_8217"/>
            <p:cNvPicPr>
              <a:picLocks noChangeAspect="1"/>
            </p:cNvPicPr>
            <p:nvPr/>
          </p:nvPicPr>
          <p:blipFill>
            <a:blip r:embed="rId7">
              <a:alphaModFix amt="5000"/>
              <a:extLst/>
            </a:blip>
            <a:stretch>
              <a:fillRect/>
            </a:stretch>
          </p:blipFill>
          <p:spPr>
            <a:xfrm>
              <a:off x="4009449" y="2172326"/>
              <a:ext cx="218501" cy="79352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20" name="Title Text"/>
          <p:cNvSpPr txBox="1"/>
          <p:nvPr>
            <p:ph type="title"/>
          </p:nvPr>
        </p:nvSpPr>
        <p:spPr>
          <a:xfrm>
            <a:off x="623399" y="459500"/>
            <a:ext cx="11103001" cy="1211400"/>
          </a:xfrm>
          <a:prstGeom prst="rect">
            <a:avLst/>
          </a:prstGeom>
        </p:spPr>
        <p:txBody>
          <a:bodyPr lIns="182849" tIns="182849" rIns="182849" bIns="182849"/>
          <a:lstStyle>
            <a:lvl1pPr algn="l">
              <a:defRPr sz="6000"/>
            </a:lvl1pPr>
          </a:lstStyle>
          <a:p>
            <a:pPr/>
            <a:r>
              <a:t>Title Text</a:t>
            </a:r>
          </a:p>
        </p:txBody>
      </p:sp>
      <p:sp>
        <p:nvSpPr>
          <p:cNvPr id="121" name="Slide Number"/>
          <p:cNvSpPr txBox="1"/>
          <p:nvPr>
            <p:ph type="sldNum" sz="quarter" idx="2"/>
          </p:nvPr>
        </p:nvSpPr>
        <p:spPr>
          <a:xfrm>
            <a:off x="17381390" y="9395288"/>
            <a:ext cx="660926" cy="649492"/>
          </a:xfrm>
          <a:prstGeom prst="rect">
            <a:avLst/>
          </a:prstGeom>
        </p:spPr>
        <p:txBody>
          <a:bodyPr lIns="182849" tIns="182849" rIns="182849" bIns="182849">
            <a:normAutofit fontScale="100000" lnSpcReduction="0"/>
          </a:bodyPr>
          <a:lstStyle>
            <a:lvl1pPr>
              <a:defRPr sz="2000">
                <a:solidFill>
                  <a:srgbClr val="1F497D"/>
                </a:solidFill>
                <a:latin typeface="+mj-lt"/>
                <a:ea typeface="+mj-ea"/>
                <a:cs typeface="+mj-cs"/>
                <a:sym typeface="Arial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Text"/>
          <p:cNvSpPr txBox="1"/>
          <p:nvPr>
            <p:ph type="title"/>
          </p:nvPr>
        </p:nvSpPr>
        <p:spPr>
          <a:xfrm>
            <a:off x="685800" y="2130425"/>
            <a:ext cx="7772400" cy="1470001"/>
          </a:xfrm>
          <a:prstGeom prst="rect">
            <a:avLst/>
          </a:prstGeom>
        </p:spPr>
        <p:txBody>
          <a:bodyPr/>
          <a:lstStyle/>
          <a:p>
            <a:pPr/>
            <a:r>
              <a:t>Title Text</a:t>
            </a:r>
          </a:p>
        </p:txBody>
      </p:sp>
      <p:sp>
        <p:nvSpPr>
          <p:cNvPr id="129" name="Body Level One…"/>
          <p:cNvSpPr txBox="1"/>
          <p:nvPr>
            <p:ph type="body" sz="quarter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431800" indent="-406400" algn="ctr">
              <a:buClrTx/>
              <a:buSzTx/>
              <a:buFontTx/>
              <a:buNone/>
              <a:defRPr>
                <a:solidFill>
                  <a:srgbClr val="888888"/>
                </a:solidFill>
              </a:defRPr>
            </a:lvl1pPr>
            <a:lvl2pPr marL="431800" indent="76200" algn="ctr">
              <a:buClrTx/>
              <a:buSzTx/>
              <a:buFontTx/>
              <a:buNone/>
              <a:defRPr>
                <a:solidFill>
                  <a:srgbClr val="888888"/>
                </a:solidFill>
              </a:defRPr>
            </a:lvl2pPr>
            <a:lvl3pPr marL="431800" indent="558800" algn="ctr">
              <a:buClrTx/>
              <a:buSzTx/>
              <a:buFontTx/>
              <a:buNone/>
              <a:defRPr>
                <a:solidFill>
                  <a:srgbClr val="888888"/>
                </a:solidFill>
              </a:defRPr>
            </a:lvl3pPr>
            <a:lvl4pPr marL="431800" indent="1041400" algn="ctr">
              <a:buClrTx/>
              <a:buSzTx/>
              <a:buFontTx/>
              <a:buNone/>
              <a:defRPr>
                <a:solidFill>
                  <a:srgbClr val="888888"/>
                </a:solidFill>
              </a:defRPr>
            </a:lvl4pPr>
            <a:lvl5pPr marL="431800" indent="1498600" algn="ctr">
              <a:buClrTx/>
              <a:buSzTx/>
              <a:buFontTx/>
              <a:buNone/>
              <a:defRPr>
                <a:solidFill>
                  <a:srgbClr val="888888"/>
                </a:solidFill>
              </a:defRPr>
            </a:lvl5pPr>
          </a:lstStyle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30" name="Slide Number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image" Target="../media/image1.png"/><Relationship Id="rId3" Type="http://schemas.openxmlformats.org/officeDocument/2006/relationships/slideLayout" Target="../slideLayouts/slideLayout1.xml"/><Relationship Id="rId4" Type="http://schemas.openxmlformats.org/officeDocument/2006/relationships/slideLayout" Target="../slideLayouts/slideLayout2.xml"/><Relationship Id="rId5" Type="http://schemas.openxmlformats.org/officeDocument/2006/relationships/slideLayout" Target="../slideLayouts/slideLayout3.xml"/><Relationship Id="rId6" Type="http://schemas.openxmlformats.org/officeDocument/2006/relationships/slideLayout" Target="../slideLayouts/slideLayout4.xml"/><Relationship Id="rId7" Type="http://schemas.openxmlformats.org/officeDocument/2006/relationships/slideLayout" Target="../slideLayouts/slideLayout5.xml"/><Relationship Id="rId8" Type="http://schemas.openxmlformats.org/officeDocument/2006/relationships/slideLayout" Target="../slideLayouts/slideLayout6.xml"/><Relationship Id="rId9" Type="http://schemas.openxmlformats.org/officeDocument/2006/relationships/slideLayout" Target="../slideLayouts/slideLayout7.xml"/><Relationship Id="rId10" Type="http://schemas.openxmlformats.org/officeDocument/2006/relationships/slideLayout" Target="../slideLayouts/slideLayout8.xml"/><Relationship Id="rId11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0.xml"/><Relationship Id="rId23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2.xml"/><Relationship Id="rId25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6.xml"/><Relationship Id="rId29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28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;p23"/>
          <p:cNvSpPr/>
          <p:nvPr/>
        </p:nvSpPr>
        <p:spPr>
          <a:xfrm rot="16200000">
            <a:off x="4000500" y="-4000500"/>
            <a:ext cx="10287000" cy="182880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" name="Title Text"/>
          <p:cNvSpPr txBox="1"/>
          <p:nvPr>
            <p:ph type="title"/>
          </p:nvPr>
        </p:nvSpPr>
        <p:spPr>
          <a:xfrm>
            <a:off x="914400" y="138112"/>
            <a:ext cx="16459200" cy="226218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699" tIns="45699" rIns="45699" bIns="45699" anchor="ctr">
            <a:normAutofit fontScale="100000" lnSpcReduction="0"/>
          </a:bodyPr>
          <a:lstStyle/>
          <a:p>
            <a:pPr/>
            <a:r>
              <a:t>Title Text</a:t>
            </a:r>
          </a:p>
        </p:txBody>
      </p:sp>
      <p:sp>
        <p:nvSpPr>
          <p:cNvPr id="4" name="Body Level One…"/>
          <p:cNvSpPr txBox="1"/>
          <p:nvPr>
            <p:ph type="body" idx="1"/>
          </p:nvPr>
        </p:nvSpPr>
        <p:spPr>
          <a:xfrm>
            <a:off x="914400" y="2400300"/>
            <a:ext cx="16459200" cy="78867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699" tIns="45699" rIns="45699" bIns="45699">
            <a:normAutofit fontScale="100000" lnSpcReduction="0"/>
          </a:bodyPr>
          <a:lstStyle/>
          <a:p>
            <a:pPr/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5" name="Slide Number"/>
          <p:cNvSpPr txBox="1"/>
          <p:nvPr>
            <p:ph type="sldNum" sz="quarter" idx="2"/>
          </p:nvPr>
        </p:nvSpPr>
        <p:spPr>
          <a:xfrm>
            <a:off x="8428216" y="6414767"/>
            <a:ext cx="258585" cy="248266"/>
          </a:xfrm>
          <a:prstGeom prst="rect">
            <a:avLst/>
          </a:prstGeom>
          <a:ln w="12700">
            <a:miter lim="400000"/>
          </a:ln>
        </p:spPr>
        <p:txBody>
          <a:bodyPr wrap="none" lIns="45699" tIns="45699" rIns="45699" bIns="45699" anchor="ctr">
            <a:spAutoFit/>
          </a:bodyPr>
          <a:lstStyle>
            <a:lvl1pPr algn="r"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3"/>
    <p:sldLayoutId id="2147483650" r:id="rId4"/>
    <p:sldLayoutId id="2147483651" r:id="rId5"/>
    <p:sldLayoutId id="2147483652" r:id="rId6"/>
    <p:sldLayoutId id="2147483653" r:id="rId7"/>
    <p:sldLayoutId id="2147483654" r:id="rId8"/>
    <p:sldLayoutId id="2147483655" r:id="rId9"/>
    <p:sldLayoutId id="2147483656" r:id="rId10"/>
    <p:sldLayoutId id="2147483657" r:id="rId11"/>
    <p:sldLayoutId id="2147483658" r:id="rId12"/>
    <p:sldLayoutId id="2147483659" r:id="rId13"/>
    <p:sldLayoutId id="2147483660" r:id="rId14"/>
    <p:sldLayoutId id="2147483661" r:id="rId15"/>
    <p:sldLayoutId id="2147483662" r:id="rId16"/>
    <p:sldLayoutId id="2147483663" r:id="rId17"/>
    <p:sldLayoutId id="2147483664" r:id="rId18"/>
    <p:sldLayoutId id="2147483665" r:id="rId19"/>
    <p:sldLayoutId id="2147483666" r:id="rId20"/>
    <p:sldLayoutId id="2147483667" r:id="rId21"/>
    <p:sldLayoutId id="2147483668" r:id="rId22"/>
    <p:sldLayoutId id="2147483669" r:id="rId23"/>
    <p:sldLayoutId id="2147483670" r:id="rId24"/>
    <p:sldLayoutId id="2147483671" r:id="rId25"/>
    <p:sldLayoutId id="2147483672" r:id="rId26"/>
    <p:sldLayoutId id="2147483673" r:id="rId27"/>
    <p:sldLayoutId id="2147483674" r:id="rId28"/>
    <p:sldLayoutId id="2147483675" r:id="rId29"/>
    <p:sldLayoutId id="2147483676" r:id="rId30"/>
  </p:sldLayoutIdLst>
  <p:transition xmlns:p14="http://schemas.microsoft.com/office/powerpoint/2010/main" spd="med" advClick="1"/>
  <p:txStyles>
    <p:titleStyle>
      <a:lvl1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1pPr>
      <a:lvl2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2pPr>
      <a:lvl3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3pPr>
      <a:lvl4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4pPr>
      <a:lvl5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5pPr>
      <a:lvl6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6pPr>
      <a:lvl7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7pPr>
      <a:lvl8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8pPr>
      <a:lvl9pPr marL="0" marR="0" indent="0" algn="ct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44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9pPr>
    </p:titleStyle>
    <p:bodyStyle>
      <a:lvl1pPr marL="457200" marR="0" indent="-431800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1pPr>
      <a:lvl2pPr marL="972457" marR="0" indent="-464457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–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2pPr>
      <a:lvl3pPr marL="1498600" marR="0" indent="-508000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3pPr>
      <a:lvl4pPr marL="2042160" marR="0" indent="-568960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–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4pPr>
      <a:lvl5pPr marL="2499360" marR="0" indent="-568960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»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5pPr>
      <a:lvl6pPr marL="2956560" marR="0" indent="-568960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6pPr>
      <a:lvl7pPr marL="3413759" marR="0" indent="-568959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7pPr>
      <a:lvl8pPr marL="3870959" marR="0" indent="-568959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8pPr>
      <a:lvl9pPr marL="4328159" marR="0" indent="-568959" algn="l" defTabSz="914400" rtl="0" latinLnBrk="0">
        <a:lnSpc>
          <a:spcPct val="100000"/>
        </a:lnSpc>
        <a:spcBef>
          <a:spcPts val="600"/>
        </a:spcBef>
        <a:spcAft>
          <a:spcPts val="0"/>
        </a:spcAft>
        <a:buClr>
          <a:srgbClr val="000000"/>
        </a:buClr>
        <a:buSzPts val="3200"/>
        <a:buFont typeface="Arial"/>
        <a:buChar char="•"/>
        <a:tabLst/>
        <a:defRPr b="0" baseline="0" cap="none" i="0" spc="0" strike="noStrike" sz="3200" u="none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9pPr>
    </p:bodyStyle>
    <p:otherStyle>
      <a:lvl1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0" algn="r" defTabSz="9144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Relationship Id="rId3" Type="http://schemas.openxmlformats.org/officeDocument/2006/relationships/hyperlink" Target="https://github.com/org/repo-template.git" TargetMode="External"/></Relationships>

</file>

<file path=ppt/slides/_rels/slide1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1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Relationship Id="rId3" Type="http://schemas.openxmlformats.org/officeDocument/2006/relationships/image" Target="../media/image10.png"/><Relationship Id="rId4" Type="http://schemas.openxmlformats.org/officeDocument/2006/relationships/image" Target="../media/image11.png"/></Relationships>

</file>

<file path=ppt/slides/_rels/slide1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png"/><Relationship Id="rId3" Type="http://schemas.openxmlformats.org/officeDocument/2006/relationships/image" Target="../media/image8.png"/></Relationships>

</file>

<file path=ppt/slides/_rels/slide2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2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Relationship Id="rId3" Type="http://schemas.openxmlformats.org/officeDocument/2006/relationships/image" Target="../media/image1.tif"/></Relationships>

</file>

<file path=ppt/slides/_rels/slide2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Relationship Id="rId3" Type="http://schemas.openxmlformats.org/officeDocument/2006/relationships/hyperlink" Target="https://github.com/org/repo-template.git" TargetMode="External"/></Relationships>

</file>

<file path=ppt/slides/_rels/slide2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Relationship Id="rId3" Type="http://schemas.openxmlformats.org/officeDocument/2006/relationships/image" Target="../media/image2.tif"/></Relationships>

</file>

<file path=ppt/slides/_rels/slide2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_rels/slide2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2.png"/><Relationship Id="rId3" Type="http://schemas.openxmlformats.org/officeDocument/2006/relationships/image" Target="../media/image13.png"/><Relationship Id="rId4" Type="http://schemas.openxmlformats.org/officeDocument/2006/relationships/image" Target="../media/image14.png"/><Relationship Id="rId5" Type="http://schemas.openxmlformats.org/officeDocument/2006/relationships/image" Target="../media/image15.png"/><Relationship Id="rId6" Type="http://schemas.openxmlformats.org/officeDocument/2006/relationships/image" Target="../media/image8.png"/></Relationships>

</file>

<file path=ppt/slides/_rels/slide2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2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.png"/></Relationships>

</file>

<file path=ppt/slides/_rels/slide2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Relationship Id="rId3" Type="http://schemas.openxmlformats.org/officeDocument/2006/relationships/image" Target="../media/image9.png"/><Relationship Id="rId4" Type="http://schemas.openxmlformats.org/officeDocument/2006/relationships/image" Target="../media/image16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8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210;g3c96f182b49_4_1941"/>
          <p:cNvSpPr txBox="1"/>
          <p:nvPr/>
        </p:nvSpPr>
        <p:spPr>
          <a:xfrm>
            <a:off x="1119649" y="2038678"/>
            <a:ext cx="16048802" cy="2286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algn="ctr">
              <a:defRPr sz="30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CND Romania 2026 • Bucharest • 18-19 May</a:t>
            </a:r>
          </a:p>
          <a:p>
            <a:pPr algn="ctr">
              <a:defRPr sz="12000">
                <a:latin typeface="Plus Jakarta Sans ExtraBold"/>
                <a:ea typeface="Plus Jakarta Sans ExtraBold"/>
                <a:cs typeface="Plus Jakarta Sans ExtraBold"/>
                <a:sym typeface="Plus Jakarta Sans ExtraBold"/>
              </a:defRPr>
            </a:pPr>
            <a:r>
              <a:t>GitOps In The Wild</a:t>
            </a:r>
          </a:p>
        </p:txBody>
      </p:sp>
      <p:grpSp>
        <p:nvGrpSpPr>
          <p:cNvPr id="2101" name="Google Shape;211;g3c96f182b49_4_1941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323" name="Google Shape;212;g3c96f182b49_4_1941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" name="Google Shape;213;g3c96f182b49_4_1941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5" name="Google Shape;214;g3c96f182b49_4_1941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6" name="Google Shape;215;g3c96f182b49_4_1941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" name="Google Shape;216;g3c96f182b49_4_1941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" name="Google Shape;217;g3c96f182b49_4_1941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" name="Google Shape;218;g3c96f182b49_4_1941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" name="Google Shape;219;g3c96f182b49_4_1941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1" name="Google Shape;220;g3c96f182b49_4_1941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2" name="Google Shape;221;g3c96f182b49_4_1941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3" name="Google Shape;222;g3c96f182b49_4_1941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4" name="Google Shape;223;g3c96f182b49_4_1941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" name="Google Shape;224;g3c96f182b49_4_1941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6" name="Google Shape;225;g3c96f182b49_4_1941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" name="Google Shape;226;g3c96f182b49_4_1941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8" name="Google Shape;227;g3c96f182b49_4_1941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" name="Google Shape;228;g3c96f182b49_4_1941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" name="Google Shape;229;g3c96f182b49_4_1941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1" name="Google Shape;230;g3c96f182b49_4_1941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2" name="Google Shape;231;g3c96f182b49_4_1941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3" name="Google Shape;232;g3c96f182b49_4_1941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4" name="Google Shape;233;g3c96f182b49_4_1941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5" name="Google Shape;234;g3c96f182b49_4_1941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" name="Google Shape;235;g3c96f182b49_4_1941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" name="Google Shape;236;g3c96f182b49_4_1941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8" name="Google Shape;237;g3c96f182b49_4_1941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" name="Google Shape;238;g3c96f182b49_4_1941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0" name="Google Shape;239;g3c96f182b49_4_1941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" name="Google Shape;240;g3c96f182b49_4_1941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" name="Google Shape;241;g3c96f182b49_4_1941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3" name="Google Shape;242;g3c96f182b49_4_1941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4" name="Google Shape;243;g3c96f182b49_4_1941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" name="Google Shape;244;g3c96f182b49_4_1941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6" name="Google Shape;245;g3c96f182b49_4_1941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7" name="Google Shape;246;g3c96f182b49_4_1941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8" name="Google Shape;247;g3c96f182b49_4_1941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9" name="Google Shape;248;g3c96f182b49_4_1941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0" name="Google Shape;249;g3c96f182b49_4_1941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" name="Google Shape;250;g3c96f182b49_4_1941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" name="Google Shape;251;g3c96f182b49_4_1941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" name="Google Shape;252;g3c96f182b49_4_1941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4" name="Google Shape;253;g3c96f182b49_4_1941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5" name="Google Shape;254;g3c96f182b49_4_1941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" name="Google Shape;255;g3c96f182b49_4_1941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" name="Google Shape;256;g3c96f182b49_4_1941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8" name="Google Shape;257;g3c96f182b49_4_1941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" name="Google Shape;258;g3c96f182b49_4_1941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0" name="Google Shape;259;g3c96f182b49_4_1941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" name="Google Shape;260;g3c96f182b49_4_1941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" name="Google Shape;261;g3c96f182b49_4_1941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" name="Google Shape;262;g3c96f182b49_4_1941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4" name="Google Shape;263;g3c96f182b49_4_1941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" name="Google Shape;264;g3c96f182b49_4_1941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6" name="Google Shape;265;g3c96f182b49_4_1941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7" name="Google Shape;266;g3c96f182b49_4_1941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8" name="Google Shape;267;g3c96f182b49_4_1941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9" name="Google Shape;268;g3c96f182b49_4_1941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0" name="Google Shape;269;g3c96f182b49_4_1941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" name="Google Shape;270;g3c96f182b49_4_1941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" name="Google Shape;271;g3c96f182b49_4_1941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" name="Google Shape;272;g3c96f182b49_4_1941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4" name="Google Shape;273;g3c96f182b49_4_1941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5" name="Google Shape;274;g3c96f182b49_4_1941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" name="Google Shape;275;g3c96f182b49_4_1941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7" name="Google Shape;276;g3c96f182b49_4_1941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8" name="Google Shape;277;g3c96f182b49_4_1941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" name="Google Shape;278;g3c96f182b49_4_1941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0" name="Google Shape;279;g3c96f182b49_4_1941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1" name="Google Shape;280;g3c96f182b49_4_1941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2" name="Google Shape;281;g3c96f182b49_4_1941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3" name="Google Shape;282;g3c96f182b49_4_1941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4" name="Google Shape;283;g3c96f182b49_4_1941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5" name="Google Shape;284;g3c96f182b49_4_1941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6" name="Google Shape;285;g3c96f182b49_4_1941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7" name="Google Shape;286;g3c96f182b49_4_1941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8" name="Google Shape;287;g3c96f182b49_4_1941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9" name="Google Shape;288;g3c96f182b49_4_1941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0" name="Google Shape;289;g3c96f182b49_4_1941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1" name="Google Shape;290;g3c96f182b49_4_1941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2" name="Google Shape;291;g3c96f182b49_4_1941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3" name="Google Shape;292;g3c96f182b49_4_1941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4" name="Google Shape;293;g3c96f182b49_4_1941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5" name="Google Shape;294;g3c96f182b49_4_1941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6" name="Google Shape;295;g3c96f182b49_4_1941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7" name="Google Shape;296;g3c96f182b49_4_1941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8" name="Google Shape;297;g3c96f182b49_4_1941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09" name="Google Shape;298;g3c96f182b49_4_1941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0" name="Google Shape;299;g3c96f182b49_4_1941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1" name="Google Shape;300;g3c96f182b49_4_1941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2" name="Google Shape;301;g3c96f182b49_4_1941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3" name="Google Shape;302;g3c96f182b49_4_1941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4" name="Google Shape;303;g3c96f182b49_4_1941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5" name="Google Shape;304;g3c96f182b49_4_1941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6" name="Google Shape;305;g3c96f182b49_4_1941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7" name="Google Shape;306;g3c96f182b49_4_1941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8" name="Google Shape;307;g3c96f182b49_4_1941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19" name="Google Shape;308;g3c96f182b49_4_1941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0" name="Google Shape;309;g3c96f182b49_4_1941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1" name="Google Shape;310;g3c96f182b49_4_1941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2" name="Google Shape;311;g3c96f182b49_4_1941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3" name="Google Shape;312;g3c96f182b49_4_1941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4" name="Google Shape;313;g3c96f182b49_4_1941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5" name="Google Shape;314;g3c96f182b49_4_1941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6" name="Google Shape;315;g3c96f182b49_4_1941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7" name="Google Shape;316;g3c96f182b49_4_1941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8" name="Google Shape;317;g3c96f182b49_4_1941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29" name="Google Shape;318;g3c96f182b49_4_1941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0" name="Google Shape;319;g3c96f182b49_4_1941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1" name="Google Shape;320;g3c96f182b49_4_1941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2" name="Google Shape;321;g3c96f182b49_4_1941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3" name="Google Shape;322;g3c96f182b49_4_1941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4" name="Google Shape;323;g3c96f182b49_4_1941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5" name="Google Shape;324;g3c96f182b49_4_1941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6" name="Google Shape;325;g3c96f182b49_4_1941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7" name="Google Shape;326;g3c96f182b49_4_1941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8" name="Google Shape;327;g3c96f182b49_4_1941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39" name="Google Shape;328;g3c96f182b49_4_1941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0" name="Google Shape;329;g3c96f182b49_4_1941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1" name="Google Shape;330;g3c96f182b49_4_1941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2" name="Google Shape;331;g3c96f182b49_4_1941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3" name="Google Shape;332;g3c96f182b49_4_1941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4" name="Google Shape;333;g3c96f182b49_4_1941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5" name="Google Shape;334;g3c96f182b49_4_1941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6" name="Google Shape;335;g3c96f182b49_4_1941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7" name="Google Shape;336;g3c96f182b49_4_1941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8" name="Google Shape;337;g3c96f182b49_4_1941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49" name="Google Shape;338;g3c96f182b49_4_1941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0" name="Google Shape;339;g3c96f182b49_4_1941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1" name="Google Shape;340;g3c96f182b49_4_1941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2" name="Google Shape;341;g3c96f182b49_4_1941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3" name="Google Shape;342;g3c96f182b49_4_1941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4" name="Google Shape;343;g3c96f182b49_4_1941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5" name="Google Shape;344;g3c96f182b49_4_1941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6" name="Google Shape;345;g3c96f182b49_4_1941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7" name="Google Shape;346;g3c96f182b49_4_1941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8" name="Google Shape;347;g3c96f182b49_4_1941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59" name="Google Shape;348;g3c96f182b49_4_1941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0" name="Google Shape;349;g3c96f182b49_4_1941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1" name="Google Shape;350;g3c96f182b49_4_1941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2" name="Google Shape;351;g3c96f182b49_4_1941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3" name="Google Shape;352;g3c96f182b49_4_1941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4" name="Google Shape;353;g3c96f182b49_4_1941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5" name="Google Shape;354;g3c96f182b49_4_1941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6" name="Google Shape;355;g3c96f182b49_4_1941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7" name="Google Shape;356;g3c96f182b49_4_1941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8" name="Google Shape;357;g3c96f182b49_4_1941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69" name="Google Shape;358;g3c96f182b49_4_1941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0" name="Google Shape;359;g3c96f182b49_4_1941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1" name="Google Shape;360;g3c96f182b49_4_1941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2" name="Google Shape;361;g3c96f182b49_4_1941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3" name="Google Shape;362;g3c96f182b49_4_1941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4" name="Google Shape;363;g3c96f182b49_4_1941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5" name="Google Shape;364;g3c96f182b49_4_1941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6" name="Google Shape;365;g3c96f182b49_4_1941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7" name="Google Shape;366;g3c96f182b49_4_1941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8" name="Google Shape;367;g3c96f182b49_4_1941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79" name="Google Shape;368;g3c96f182b49_4_1941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0" name="Google Shape;369;g3c96f182b49_4_1941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1" name="Google Shape;370;g3c96f182b49_4_1941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2" name="Google Shape;371;g3c96f182b49_4_1941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3" name="Google Shape;372;g3c96f182b49_4_1941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4" name="Google Shape;373;g3c96f182b49_4_1941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5" name="Google Shape;374;g3c96f182b49_4_1941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6" name="Google Shape;375;g3c96f182b49_4_1941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7" name="Google Shape;376;g3c96f182b49_4_1941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8" name="Google Shape;377;g3c96f182b49_4_1941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89" name="Google Shape;378;g3c96f182b49_4_1941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0" name="Google Shape;379;g3c96f182b49_4_1941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1" name="Google Shape;380;g3c96f182b49_4_1941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2" name="Google Shape;381;g3c96f182b49_4_1941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3" name="Google Shape;382;g3c96f182b49_4_1941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4" name="Google Shape;383;g3c96f182b49_4_1941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5" name="Google Shape;384;g3c96f182b49_4_1941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6" name="Google Shape;385;g3c96f182b49_4_1941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7" name="Google Shape;386;g3c96f182b49_4_1941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8" name="Google Shape;387;g3c96f182b49_4_1941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499" name="Google Shape;388;g3c96f182b49_4_1941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0" name="Google Shape;389;g3c96f182b49_4_1941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1" name="Google Shape;390;g3c96f182b49_4_1941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2" name="Google Shape;391;g3c96f182b49_4_1941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3" name="Google Shape;392;g3c96f182b49_4_1941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4" name="Google Shape;393;g3c96f182b49_4_1941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5" name="Google Shape;394;g3c96f182b49_4_1941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6" name="Google Shape;395;g3c96f182b49_4_1941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7" name="Google Shape;396;g3c96f182b49_4_1941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8" name="Google Shape;397;g3c96f182b49_4_1941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09" name="Google Shape;398;g3c96f182b49_4_1941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0" name="Google Shape;399;g3c96f182b49_4_1941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1" name="Google Shape;400;g3c96f182b49_4_1941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2" name="Google Shape;401;g3c96f182b49_4_1941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3" name="Google Shape;402;g3c96f182b49_4_1941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4" name="Google Shape;403;g3c96f182b49_4_1941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5" name="Google Shape;404;g3c96f182b49_4_1941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6" name="Google Shape;405;g3c96f182b49_4_1941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7" name="Google Shape;406;g3c96f182b49_4_1941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8" name="Google Shape;407;g3c96f182b49_4_1941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19" name="Google Shape;408;g3c96f182b49_4_1941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0" name="Google Shape;409;g3c96f182b49_4_1941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1" name="Google Shape;410;g3c96f182b49_4_1941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2" name="Google Shape;411;g3c96f182b49_4_1941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3" name="Google Shape;412;g3c96f182b49_4_1941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4" name="Google Shape;413;g3c96f182b49_4_1941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5" name="Google Shape;414;g3c96f182b49_4_1941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6" name="Google Shape;415;g3c96f182b49_4_1941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7" name="Google Shape;416;g3c96f182b49_4_1941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8" name="Google Shape;417;g3c96f182b49_4_1941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29" name="Google Shape;418;g3c96f182b49_4_1941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30" name="Google Shape;419;g3c96f182b49_4_1941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31" name="Google Shape;420;g3c96f182b49_4_1941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2" name="Google Shape;421;g3c96f182b49_4_1941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3" name="Google Shape;422;g3c96f182b49_4_1941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4" name="Google Shape;423;g3c96f182b49_4_1941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5" name="Google Shape;424;g3c96f182b49_4_1941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6" name="Google Shape;425;g3c96f182b49_4_1941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7" name="Google Shape;426;g3c96f182b49_4_1941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8" name="Google Shape;427;g3c96f182b49_4_1941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39" name="Google Shape;428;g3c96f182b49_4_1941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0" name="Google Shape;429;g3c96f182b49_4_1941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1" name="Google Shape;430;g3c96f182b49_4_1941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2" name="Google Shape;431;g3c96f182b49_4_1941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3" name="Google Shape;432;g3c96f182b49_4_1941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4" name="Google Shape;433;g3c96f182b49_4_1941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5" name="Google Shape;434;g3c96f182b49_4_1941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6" name="Google Shape;435;g3c96f182b49_4_1941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7" name="Google Shape;436;g3c96f182b49_4_1941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8" name="Google Shape;437;g3c96f182b49_4_1941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49" name="Google Shape;438;g3c96f182b49_4_1941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0" name="Google Shape;439;g3c96f182b49_4_1941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1" name="Google Shape;440;g3c96f182b49_4_1941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2" name="Google Shape;441;g3c96f182b49_4_1941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3" name="Google Shape;442;g3c96f182b49_4_1941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4" name="Google Shape;443;g3c96f182b49_4_1941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5" name="Google Shape;444;g3c96f182b49_4_1941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6" name="Google Shape;445;g3c96f182b49_4_1941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7" name="Google Shape;446;g3c96f182b49_4_1941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8" name="Google Shape;447;g3c96f182b49_4_1941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59" name="Google Shape;448;g3c96f182b49_4_1941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0" name="Google Shape;449;g3c96f182b49_4_1941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1" name="Google Shape;450;g3c96f182b49_4_1941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2" name="Google Shape;451;g3c96f182b49_4_1941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3" name="Google Shape;452;g3c96f182b49_4_1941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4" name="Google Shape;453;g3c96f182b49_4_1941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5" name="Google Shape;454;g3c96f182b49_4_1941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6" name="Google Shape;455;g3c96f182b49_4_1941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7" name="Google Shape;456;g3c96f182b49_4_1941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8" name="Google Shape;457;g3c96f182b49_4_1941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69" name="Google Shape;458;g3c96f182b49_4_1941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0" name="Google Shape;459;g3c96f182b49_4_1941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1" name="Google Shape;460;g3c96f182b49_4_1941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2" name="Google Shape;461;g3c96f182b49_4_1941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3" name="Google Shape;462;g3c96f182b49_4_1941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4" name="Google Shape;463;g3c96f182b49_4_1941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5" name="Google Shape;464;g3c96f182b49_4_1941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6" name="Google Shape;465;g3c96f182b49_4_1941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7" name="Google Shape;466;g3c96f182b49_4_1941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" name="Google Shape;467;g3c96f182b49_4_1941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" name="Google Shape;468;g3c96f182b49_4_1941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" name="Google Shape;469;g3c96f182b49_4_1941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" name="Google Shape;470;g3c96f182b49_4_1941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" name="Google Shape;471;g3c96f182b49_4_1941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" name="Google Shape;472;g3c96f182b49_4_1941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" name="Google Shape;473;g3c96f182b49_4_1941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" name="Google Shape;474;g3c96f182b49_4_1941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" name="Google Shape;475;g3c96f182b49_4_1941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" name="Google Shape;476;g3c96f182b49_4_1941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" name="Google Shape;477;g3c96f182b49_4_1941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" name="Google Shape;478;g3c96f182b49_4_1941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" name="Google Shape;479;g3c96f182b49_4_1941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" name="Google Shape;480;g3c96f182b49_4_1941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" name="Google Shape;481;g3c96f182b49_4_1941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" name="Google Shape;482;g3c96f182b49_4_1941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" name="Google Shape;483;g3c96f182b49_4_1941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" name="Google Shape;484;g3c96f182b49_4_1941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" name="Google Shape;485;g3c96f182b49_4_1941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" name="Google Shape;486;g3c96f182b49_4_1941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" name="Google Shape;487;g3c96f182b49_4_1941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" name="Google Shape;488;g3c96f182b49_4_1941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" name="Google Shape;489;g3c96f182b49_4_1941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" name="Google Shape;490;g3c96f182b49_4_1941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" name="Google Shape;491;g3c96f182b49_4_1941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" name="Google Shape;492;g3c96f182b49_4_1941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" name="Google Shape;493;g3c96f182b49_4_1941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" name="Google Shape;494;g3c96f182b49_4_1941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" name="Google Shape;495;g3c96f182b49_4_1941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" name="Google Shape;496;g3c96f182b49_4_1941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" name="Google Shape;497;g3c96f182b49_4_1941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9" name="Google Shape;498;g3c96f182b49_4_1941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0" name="Google Shape;499;g3c96f182b49_4_1941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1" name="Google Shape;500;g3c96f182b49_4_1941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" name="Google Shape;501;g3c96f182b49_4_1941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3" name="Google Shape;502;g3c96f182b49_4_1941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" name="Google Shape;503;g3c96f182b49_4_1941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" name="Google Shape;504;g3c96f182b49_4_1941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6" name="Google Shape;505;g3c96f182b49_4_1941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" name="Google Shape;506;g3c96f182b49_4_1941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8" name="Google Shape;507;g3c96f182b49_4_1941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9" name="Google Shape;508;g3c96f182b49_4_1941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" name="Google Shape;509;g3c96f182b49_4_1941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" name="Google Shape;510;g3c96f182b49_4_1941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" name="Google Shape;511;g3c96f182b49_4_1941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" name="Google Shape;512;g3c96f182b49_4_1941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" name="Google Shape;513;g3c96f182b49_4_1941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" name="Google Shape;514;g3c96f182b49_4_1941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6" name="Google Shape;515;g3c96f182b49_4_1941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7" name="Google Shape;516;g3c96f182b49_4_1941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8" name="Google Shape;517;g3c96f182b49_4_1941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" name="Google Shape;518;g3c96f182b49_4_1941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" name="Google Shape;519;g3c96f182b49_4_1941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" name="Google Shape;520;g3c96f182b49_4_1941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2" name="Google Shape;521;g3c96f182b49_4_1941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" name="Google Shape;522;g3c96f182b49_4_1941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4" name="Google Shape;523;g3c96f182b49_4_1941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5" name="Google Shape;524;g3c96f182b49_4_1941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" name="Google Shape;525;g3c96f182b49_4_1941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" name="Google Shape;526;g3c96f182b49_4_1941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" name="Google Shape;527;g3c96f182b49_4_1941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" name="Google Shape;528;g3c96f182b49_4_1941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0" name="Google Shape;529;g3c96f182b49_4_1941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" name="Google Shape;530;g3c96f182b49_4_1941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2" name="Google Shape;531;g3c96f182b49_4_1941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" name="Google Shape;532;g3c96f182b49_4_1941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" name="Google Shape;533;g3c96f182b49_4_1941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5" name="Google Shape;534;g3c96f182b49_4_1941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6" name="Google Shape;535;g3c96f182b49_4_1941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7" name="Google Shape;536;g3c96f182b49_4_1941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8" name="Google Shape;537;g3c96f182b49_4_1941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9" name="Google Shape;538;g3c96f182b49_4_1941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0" name="Google Shape;539;g3c96f182b49_4_1941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1" name="Google Shape;540;g3c96f182b49_4_1941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2" name="Google Shape;541;g3c96f182b49_4_1941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" name="Google Shape;542;g3c96f182b49_4_1941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" name="Google Shape;543;g3c96f182b49_4_1941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" name="Google Shape;544;g3c96f182b49_4_1941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" name="Google Shape;545;g3c96f182b49_4_1941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" name="Google Shape;546;g3c96f182b49_4_1941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" name="Google Shape;547;g3c96f182b49_4_1941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9" name="Google Shape;548;g3c96f182b49_4_1941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" name="Google Shape;549;g3c96f182b49_4_1941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1" name="Google Shape;550;g3c96f182b49_4_1941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" name="Google Shape;551;g3c96f182b49_4_1941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" name="Google Shape;552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4" name="Google Shape;553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5" name="Google Shape;554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" name="Google Shape;555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" name="Google Shape;556;g3c96f182b49_4_1941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8" name="Google Shape;557;g3c96f182b49_4_1941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9" name="Google Shape;558;g3c96f182b49_4_1941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0" name="Google Shape;559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1" name="Google Shape;560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2" name="Google Shape;561;g3c96f182b49_4_1941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3" name="Google Shape;562;g3c96f182b49_4_1941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" name="Google Shape;563;g3c96f182b49_4_1941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" name="Google Shape;564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6" name="Google Shape;565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7" name="Google Shape;566;g3c96f182b49_4_1941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" name="Google Shape;567;g3c96f182b49_4_1941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9" name="Google Shape;568;g3c96f182b49_4_1941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0" name="Google Shape;569;g3c96f182b49_4_1941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1" name="Google Shape;570;g3c96f182b49_4_1941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2" name="Google Shape;571;g3c96f182b49_4_1941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3" name="Google Shape;572;g3c96f182b49_4_1941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" name="Google Shape;573;g3c96f182b49_4_1941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5" name="Google Shape;574;g3c96f182b49_4_1941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" name="Google Shape;575;g3c96f182b49_4_1941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" name="Google Shape;576;g3c96f182b49_4_1941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" name="Google Shape;577;g3c96f182b49_4_1941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" name="Google Shape;578;g3c96f182b49_4_1941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" name="Google Shape;579;g3c96f182b49_4_1941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" name="Google Shape;580;g3c96f182b49_4_1941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" name="Google Shape;581;g3c96f182b49_4_1941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" name="Google Shape;582;g3c96f182b49_4_1941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4" name="Google Shape;583;g3c96f182b49_4_1941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5" name="Google Shape;584;g3c96f182b49_4_1941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" name="Google Shape;585;g3c96f182b49_4_1941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" name="Google Shape;586;g3c96f182b49_4_1941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8" name="Google Shape;587;g3c96f182b49_4_1941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9" name="Google Shape;588;g3c96f182b49_4_1941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0" name="Google Shape;589;g3c96f182b49_4_1941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" name="Google Shape;590;g3c96f182b49_4_1941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" name="Google Shape;591;g3c96f182b49_4_1941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" name="Google Shape;592;g3c96f182b49_4_1941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" name="Google Shape;593;g3c96f182b49_4_1941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5" name="Google Shape;594;g3c96f182b49_4_1941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" name="Google Shape;595;g3c96f182b49_4_1941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7" name="Google Shape;596;g3c96f182b49_4_1941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" name="Google Shape;597;g3c96f182b49_4_1941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9" name="Google Shape;598;g3c96f182b49_4_1941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0" name="Google Shape;599;g3c96f182b49_4_1941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" name="Google Shape;600;g3c96f182b49_4_1941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2" name="Google Shape;601;g3c96f182b49_4_1941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" name="Google Shape;602;g3c96f182b49_4_1941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" name="Google Shape;603;g3c96f182b49_4_1941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5" name="Google Shape;604;g3c96f182b49_4_1941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" name="Google Shape;605;g3c96f182b49_4_1941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" name="Google Shape;606;g3c96f182b49_4_1941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" name="Google Shape;607;g3c96f182b49_4_1941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" name="Google Shape;608;g3c96f182b49_4_1941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" name="Google Shape;609;g3c96f182b49_4_1941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" name="Google Shape;610;g3c96f182b49_4_1941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" name="Google Shape;611;g3c96f182b49_4_1941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" name="Google Shape;612;g3c96f182b49_4_1941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" name="Google Shape;613;g3c96f182b49_4_1941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5" name="Google Shape;614;g3c96f182b49_4_1941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" name="Google Shape;615;g3c96f182b49_4_1941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" name="Google Shape;616;g3c96f182b49_4_1941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" name="Google Shape;617;g3c96f182b49_4_1941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" name="Google Shape;618;g3c96f182b49_4_1941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" name="Google Shape;619;g3c96f182b49_4_1941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" name="Google Shape;620;g3c96f182b49_4_1941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" name="Google Shape;621;g3c96f182b49_4_1941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" name="Google Shape;622;g3c96f182b49_4_1941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" name="Google Shape;623;g3c96f182b49_4_1941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" name="Google Shape;624;g3c96f182b49_4_1941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" name="Google Shape;625;g3c96f182b49_4_1941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7" name="Google Shape;626;g3c96f182b49_4_1941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" name="Google Shape;627;g3c96f182b49_4_1941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" name="Google Shape;628;g3c96f182b49_4_1941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" name="Google Shape;629;g3c96f182b49_4_1941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" name="Google Shape;630;g3c96f182b49_4_1941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" name="Google Shape;631;g3c96f182b49_4_1941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" name="Google Shape;632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4" name="Google Shape;633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5" name="Google Shape;634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" name="Google Shape;635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" name="Google Shape;636;g3c96f182b49_4_1941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8" name="Google Shape;637;g3c96f182b49_4_1941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" name="Google Shape;638;g3c96f182b49_4_1941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" name="Google Shape;639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" name="Google Shape;640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" name="Google Shape;641;g3c96f182b49_4_1941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" name="Google Shape;642;g3c96f182b49_4_1941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" name="Google Shape;643;g3c96f182b49_4_1941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5" name="Google Shape;644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6" name="Google Shape;645;g3c96f182b49_4_1941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7" name="Google Shape;646;g3c96f182b49_4_1941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8" name="Google Shape;647;g3c96f182b49_4_1941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9" name="Google Shape;648;g3c96f182b49_4_1941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0" name="Google Shape;649;g3c96f182b49_4_1941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1" name="Google Shape;650;g3c96f182b49_4_1941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" name="Google Shape;651;g3c96f182b49_4_1941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" name="Google Shape;652;g3c96f182b49_4_1941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" name="Google Shape;653;g3c96f182b49_4_1941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" name="Google Shape;654;g3c96f182b49_4_1941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" name="Google Shape;655;g3c96f182b49_4_1941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" name="Google Shape;656;g3c96f182b49_4_1941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" name="Google Shape;657;g3c96f182b49_4_1941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" name="Google Shape;658;g3c96f182b49_4_1941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" name="Google Shape;659;g3c96f182b49_4_1941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" name="Google Shape;660;g3c96f182b49_4_1941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" name="Google Shape;661;g3c96f182b49_4_1941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" name="Google Shape;662;g3c96f182b49_4_1941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" name="Google Shape;663;g3c96f182b49_4_1941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" name="Google Shape;664;g3c96f182b49_4_1941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" name="Google Shape;665;g3c96f182b49_4_1941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" name="Google Shape;666;g3c96f182b49_4_1941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" name="Google Shape;667;g3c96f182b49_4_1941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" name="Google Shape;668;g3c96f182b49_4_1941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" name="Google Shape;669;g3c96f182b49_4_1941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" name="Google Shape;670;g3c96f182b49_4_1941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" name="Google Shape;671;g3c96f182b49_4_1941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" name="Google Shape;672;g3c96f182b49_4_1941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" name="Google Shape;673;g3c96f182b49_4_1941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" name="Google Shape;674;g3c96f182b49_4_1941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" name="Google Shape;675;g3c96f182b49_4_1941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" name="Google Shape;676;g3c96f182b49_4_1941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" name="Google Shape;677;g3c96f182b49_4_1941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" name="Google Shape;678;g3c96f182b49_4_1941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" name="Google Shape;679;g3c96f182b49_4_1941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" name="Google Shape;680;g3c96f182b49_4_1941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2" name="Google Shape;681;g3c96f182b49_4_1941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3" name="Google Shape;682;g3c96f182b49_4_1941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4" name="Google Shape;683;g3c96f182b49_4_1941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" name="Google Shape;684;g3c96f182b49_4_1941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6" name="Google Shape;685;g3c96f182b49_4_1941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" name="Google Shape;686;g3c96f182b49_4_1941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" name="Google Shape;687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9" name="Google Shape;688;g3c96f182b49_4_1941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" name="Google Shape;689;g3c96f182b49_4_1941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" name="Google Shape;690;g3c96f182b49_4_1941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" name="Google Shape;691;g3c96f182b49_4_1941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" name="Google Shape;692;g3c96f182b49_4_1941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" name="Google Shape;693;g3c96f182b49_4_1941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" name="Google Shape;694;g3c96f182b49_4_1941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6" name="Google Shape;695;g3c96f182b49_4_1941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7" name="Google Shape;696;g3c96f182b49_4_1941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8" name="Google Shape;697;g3c96f182b49_4_1941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" name="Google Shape;698;g3c96f182b49_4_1941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" name="Google Shape;699;g3c96f182b49_4_1941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1" name="Google Shape;700;g3c96f182b49_4_1941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" name="Google Shape;701;g3c96f182b49_4_1941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" name="Google Shape;702;g3c96f182b49_4_1941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" name="Google Shape;703;g3c96f182b49_4_1941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" name="Google Shape;704;g3c96f182b49_4_1941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6" name="Google Shape;705;g3c96f182b49_4_1941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" name="Google Shape;706;g3c96f182b49_4_1941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" name="Google Shape;707;g3c96f182b49_4_1941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" name="Google Shape;708;g3c96f182b49_4_1941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0" name="Google Shape;709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1" name="Google Shape;710;g3c96f182b49_4_1941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" name="Google Shape;711;g3c96f182b49_4_1941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3" name="Google Shape;712;g3c96f182b49_4_1941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" name="Google Shape;713;g3c96f182b49_4_1941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" name="Google Shape;714;g3c96f182b49_4_1941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6" name="Google Shape;715;g3c96f182b49_4_1941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" name="Google Shape;716;g3c96f182b49_4_1941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8" name="Google Shape;717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" name="Google Shape;718;g3c96f182b49_4_1941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" name="Google Shape;719;g3c96f182b49_4_1941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" name="Google Shape;720;g3c96f182b49_4_1941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" name="Google Shape;721;g3c96f182b49_4_1941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3" name="Google Shape;722;g3c96f182b49_4_1941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4" name="Google Shape;723;g3c96f182b49_4_1941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5" name="Google Shape;724;g3c96f182b49_4_1941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" name="Google Shape;725;g3c96f182b49_4_1941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" name="Google Shape;726;g3c96f182b49_4_1941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" name="Google Shape;727;g3c96f182b49_4_1941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" name="Google Shape;728;g3c96f182b49_4_1941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" name="Google Shape;729;g3c96f182b49_4_1941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" name="Google Shape;730;g3c96f182b49_4_1941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2" name="Google Shape;731;g3c96f182b49_4_1941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" name="Google Shape;732;g3c96f182b49_4_1941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" name="Google Shape;733;g3c96f182b49_4_1941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5" name="Google Shape;734;g3c96f182b49_4_1941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" name="Google Shape;735;g3c96f182b49_4_1941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" name="Google Shape;736;g3c96f182b49_4_1941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8" name="Google Shape;737;g3c96f182b49_4_1941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9" name="Google Shape;738;g3c96f182b49_4_1941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" name="Google Shape;739;g3c96f182b49_4_1941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1" name="Google Shape;740;g3c96f182b49_4_1941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2" name="Google Shape;741;g3c96f182b49_4_1941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3" name="Google Shape;742;g3c96f182b49_4_1941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4" name="Google Shape;743;g3c96f182b49_4_1941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" name="Google Shape;744;g3c96f182b49_4_1941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6" name="Google Shape;745;g3c96f182b49_4_1941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7" name="Google Shape;746;g3c96f182b49_4_1941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" name="Google Shape;747;g3c96f182b49_4_1941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" name="Google Shape;748;g3c96f182b49_4_1941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" name="Google Shape;749;g3c96f182b49_4_1941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" name="Google Shape;750;g3c96f182b49_4_1941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" name="Google Shape;751;g3c96f182b49_4_1941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3" name="Google Shape;752;g3c96f182b49_4_1941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4" name="Google Shape;753;g3c96f182b49_4_1941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5" name="Google Shape;754;g3c96f182b49_4_1941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6" name="Google Shape;755;g3c96f182b49_4_1941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7" name="Google Shape;756;g3c96f182b49_4_1941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" name="Google Shape;757;g3c96f182b49_4_1941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" name="Google Shape;758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0" name="Google Shape;759;g3c96f182b49_4_1941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" name="Google Shape;760;g3c96f182b49_4_1941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" name="Google Shape;761;g3c96f182b49_4_1941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3" name="Google Shape;762;g3c96f182b49_4_1941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" name="Google Shape;763;g3c96f182b49_4_1941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5" name="Google Shape;764;g3c96f182b49_4_1941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6" name="Google Shape;765;g3c96f182b49_4_1941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7" name="Google Shape;766;g3c96f182b49_4_1941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8" name="Google Shape;767;g3c96f182b49_4_1941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" name="Google Shape;768;g3c96f182b49_4_1941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" name="Google Shape;769;g3c96f182b49_4_1941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1" name="Google Shape;770;g3c96f182b49_4_1941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2" name="Google Shape;771;g3c96f182b49_4_1941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3" name="Google Shape;772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" name="Google Shape;773;g3c96f182b49_4_1941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5" name="Google Shape;774;g3c96f182b49_4_1941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6" name="Google Shape;775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7" name="Google Shape;776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" name="Google Shape;777;g3c96f182b49_4_1941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" name="Google Shape;778;g3c96f182b49_4_1941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0" name="Google Shape;779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" name="Google Shape;780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2" name="Google Shape;781;g3c96f182b49_4_1941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3" name="Google Shape;782;g3c96f182b49_4_1941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4" name="Google Shape;783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" name="Google Shape;784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" name="Google Shape;785;g3c96f182b49_4_1941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" name="Google Shape;786;g3c96f182b49_4_1941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8" name="Google Shape;787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9" name="Google Shape;788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" name="Google Shape;789;g3c96f182b49_4_1941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1" name="Google Shape;790;g3c96f182b49_4_1941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2" name="Google Shape;791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3" name="Google Shape;792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" name="Google Shape;793;g3c96f182b49_4_1941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" name="Google Shape;794;g3c96f182b49_4_1941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" name="Google Shape;795;g3c96f182b49_4_1941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" name="Google Shape;796;g3c96f182b49_4_1941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" name="Google Shape;797;g3c96f182b49_4_1941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9" name="Google Shape;798;g3c96f182b49_4_1941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0" name="Google Shape;799;g3c96f182b49_4_1941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" name="Google Shape;800;g3c96f182b49_4_1941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" name="Google Shape;801;g3c96f182b49_4_1941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3" name="Google Shape;802;g3c96f182b49_4_1941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" name="Google Shape;803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" name="Google Shape;804;g3c96f182b49_4_1941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" name="Google Shape;805;g3c96f182b49_4_1941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7" name="Google Shape;806;g3c96f182b49_4_1941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" name="Google Shape;807;g3c96f182b49_4_1941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" name="Google Shape;808;g3c96f182b49_4_1941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0" name="Google Shape;809;g3c96f182b49_4_1941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" name="Google Shape;810;g3c96f182b49_4_1941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" name="Google Shape;811;g3c96f182b49_4_1941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3" name="Google Shape;812;g3c96f182b49_4_1941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" name="Google Shape;813;g3c96f182b49_4_1941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5" name="Google Shape;814;g3c96f182b49_4_1941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" name="Google Shape;815;g3c96f182b49_4_1941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" name="Google Shape;816;g3c96f182b49_4_1941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" name="Google Shape;817;g3c96f182b49_4_1941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" name="Google Shape;818;g3c96f182b49_4_1941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0" name="Google Shape;819;g3c96f182b49_4_1941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" name="Google Shape;820;g3c96f182b49_4_1941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2" name="Google Shape;821;g3c96f182b49_4_1941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3" name="Google Shape;822;g3c96f182b49_4_1941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" name="Google Shape;823;g3c96f182b49_4_1941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5" name="Google Shape;824;g3c96f182b49_4_1941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" name="Google Shape;825;g3c96f182b49_4_1941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" name="Google Shape;826;g3c96f182b49_4_1941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" name="Google Shape;827;g3c96f182b49_4_1941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9" name="Google Shape;828;g3c96f182b49_4_1941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0" name="Google Shape;829;g3c96f182b49_4_1941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1" name="Google Shape;830;g3c96f182b49_4_1941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42" name="Google Shape;831;g3c96f182b49_4_1941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43" name="Google Shape;832;g3c96f182b49_4_1941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4" name="Google Shape;833;g3c96f182b49_4_1941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5" name="Google Shape;834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6" name="Google Shape;835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7" name="Google Shape;836;g3c96f182b49_4_1941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8" name="Google Shape;837;g3c96f182b49_4_1941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49" name="Google Shape;838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0" name="Google Shape;839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1" name="Google Shape;840;g3c96f182b49_4_1941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2" name="Google Shape;841;g3c96f182b49_4_1941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3" name="Google Shape;842;g3c96f182b49_4_1941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4" name="Google Shape;843;g3c96f182b49_4_1941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5" name="Google Shape;844;g3c96f182b49_4_1941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6" name="Google Shape;845;g3c96f182b49_4_1941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" name="Google Shape;846;g3c96f182b49_4_1941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" name="Google Shape;847;g3c96f182b49_4_1941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" name="Google Shape;848;g3c96f182b49_4_1941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0" name="Google Shape;849;g3c96f182b49_4_1941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1" name="Google Shape;850;g3c96f182b49_4_1941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2" name="Google Shape;851;g3c96f182b49_4_1941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3" name="Google Shape;852;g3c96f182b49_4_1941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4" name="Google Shape;853;g3c96f182b49_4_1941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" name="Google Shape;854;g3c96f182b49_4_1941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" name="Google Shape;855;g3c96f182b49_4_1941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" name="Google Shape;856;g3c96f182b49_4_1941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8" name="Google Shape;857;g3c96f182b49_4_1941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69" name="Google Shape;858;g3c96f182b49_4_1941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0" name="Google Shape;859;g3c96f182b49_4_1941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1" name="Google Shape;860;g3c96f182b49_4_1941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2" name="Google Shape;861;g3c96f182b49_4_1941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" name="Google Shape;862;g3c96f182b49_4_1941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" name="Google Shape;863;g3c96f182b49_4_1941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" name="Google Shape;864;g3c96f182b49_4_1941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6" name="Google Shape;865;g3c96f182b49_4_1941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7" name="Google Shape;866;g3c96f182b49_4_1941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8" name="Google Shape;867;g3c96f182b49_4_1941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9" name="Google Shape;868;g3c96f182b49_4_1941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0" name="Google Shape;869;g3c96f182b49_4_1941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" name="Google Shape;870;g3c96f182b49_4_1941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2" name="Google Shape;871;g3c96f182b49_4_1941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3" name="Google Shape;872;g3c96f182b49_4_1941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" name="Google Shape;873;g3c96f182b49_4_1941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" name="Google Shape;874;g3c96f182b49_4_1941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" name="Google Shape;875;g3c96f182b49_4_1941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7" name="Google Shape;876;g3c96f182b49_4_1941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8" name="Google Shape;877;g3c96f182b49_4_1941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" name="Google Shape;878;g3c96f182b49_4_1941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" name="Google Shape;879;g3c96f182b49_4_1941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" name="Google Shape;880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" name="Google Shape;881;g3c96f182b49_4_1941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" name="Google Shape;882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" name="Google Shape;883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" name="Google Shape;884;g3c96f182b49_4_1941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6" name="Google Shape;885;g3c96f182b49_4_1941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7" name="Google Shape;886;g3c96f182b49_4_1941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" name="Google Shape;887;g3c96f182b49_4_1941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" name="Google Shape;888;g3c96f182b49_4_1941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" name="Google Shape;889;g3c96f182b49_4_1941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" name="Google Shape;890;g3c96f182b49_4_1941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" name="Google Shape;891;g3c96f182b49_4_1941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3" name="Google Shape;892;g3c96f182b49_4_1941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4" name="Google Shape;893;g3c96f182b49_4_1941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5" name="Google Shape;894;g3c96f182b49_4_1941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" name="Google Shape;895;g3c96f182b49_4_1941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" name="Google Shape;896;g3c96f182b49_4_1941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8" name="Google Shape;897;g3c96f182b49_4_1941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" name="Google Shape;898;g3c96f182b49_4_1941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0" name="Google Shape;899;g3c96f182b49_4_1941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1" name="Google Shape;900;g3c96f182b49_4_1941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" name="Google Shape;901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3" name="Google Shape;902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" name="Google Shape;903;g3c96f182b49_4_1941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" name="Google Shape;904;g3c96f182b49_4_1941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" name="Google Shape;905;g3c96f182b49_4_1941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" name="Google Shape;906;g3c96f182b49_4_1941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8" name="Google Shape;907;g3c96f182b49_4_1941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" name="Google Shape;908;g3c96f182b49_4_1941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0" name="Google Shape;909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" name="Google Shape;910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" name="Google Shape;911;g3c96f182b49_4_1941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3" name="Google Shape;912;g3c96f182b49_4_1941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4" name="Google Shape;913;g3c96f182b49_4_1941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" name="Google Shape;914;g3c96f182b49_4_1941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" name="Google Shape;915;g3c96f182b49_4_1941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7" name="Google Shape;916;g3c96f182b49_4_1941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" name="Google Shape;917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9" name="Google Shape;918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0" name="Google Shape;919;g3c96f182b49_4_1941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1" name="Google Shape;920;g3c96f182b49_4_1941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" name="Google Shape;921;g3c96f182b49_4_1941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" name="Google Shape;922;g3c96f182b49_4_1941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" name="Google Shape;923;g3c96f182b49_4_1941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5" name="Google Shape;924;g3c96f182b49_4_1941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" name="Google Shape;925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" name="Google Shape;926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8" name="Google Shape;927;g3c96f182b49_4_1941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" name="Google Shape;928;g3c96f182b49_4_1941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0" name="Google Shape;929;g3c96f182b49_4_1941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" name="Google Shape;930;g3c96f182b49_4_1941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" name="Google Shape;931;g3c96f182b49_4_1941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" name="Google Shape;932;g3c96f182b49_4_1941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4" name="Google Shape;933;g3c96f182b49_4_1941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" name="Google Shape;934;g3c96f182b49_4_1941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6" name="Google Shape;935;g3c96f182b49_4_1941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" name="Google Shape;936;g3c96f182b49_4_1941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8" name="Google Shape;937;g3c96f182b49_4_1941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" name="Google Shape;938;g3c96f182b49_4_1941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" name="Google Shape;939;g3c96f182b49_4_1941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" name="Google Shape;940;g3c96f182b49_4_1941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2" name="Google Shape;941;g3c96f182b49_4_1941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" name="Google Shape;942;g3c96f182b49_4_1941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4" name="Google Shape;943;g3c96f182b49_4_1941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" name="Google Shape;944;g3c96f182b49_4_1941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6" name="Google Shape;945;g3c96f182b49_4_1941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" name="Google Shape;946;g3c96f182b49_4_1941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8" name="Google Shape;947;g3c96f182b49_4_1941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9" name="Google Shape;948;g3c96f182b49_4_1941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" name="Google Shape;949;g3c96f182b49_4_1941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1" name="Google Shape;950;g3c96f182b49_4_1941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" name="Google Shape;951;g3c96f182b49_4_1941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" name="Google Shape;952;g3c96f182b49_4_1941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" name="Google Shape;953;g3c96f182b49_4_1941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" name="Google Shape;954;g3c96f182b49_4_1941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" name="Google Shape;955;g3c96f182b49_4_1941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" name="Google Shape;956;g3c96f182b49_4_1941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" name="Google Shape;957;g3c96f182b49_4_1941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" name="Google Shape;958;g3c96f182b49_4_1941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0" name="Google Shape;959;g3c96f182b49_4_1941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" name="Google Shape;960;g3c96f182b49_4_1941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" name="Google Shape;961;g3c96f182b49_4_1941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" name="Google Shape;962;g3c96f182b49_4_1941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" name="Google Shape;963;g3c96f182b49_4_1941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" name="Google Shape;964;g3c96f182b49_4_1941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" name="Google Shape;965;g3c96f182b49_4_1941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" name="Google Shape;966;g3c96f182b49_4_1941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" name="Google Shape;967;g3c96f182b49_4_1941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9" name="Google Shape;968;g3c96f182b49_4_1941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" name="Google Shape;969;g3c96f182b49_4_1941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" name="Google Shape;970;g3c96f182b49_4_1941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" name="Google Shape;971;g3c96f182b49_4_1941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" name="Google Shape;972;g3c96f182b49_4_1941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4" name="Google Shape;973;g3c96f182b49_4_1941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" name="Google Shape;974;g3c96f182b49_4_1941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6" name="Google Shape;975;g3c96f182b49_4_1941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" name="Google Shape;976;g3c96f182b49_4_1941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8" name="Google Shape;977;g3c96f182b49_4_1941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" name="Google Shape;978;g3c96f182b49_4_1941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0" name="Google Shape;979;g3c96f182b49_4_1941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1" name="Google Shape;980;g3c96f182b49_4_1941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" name="Google Shape;981;g3c96f182b49_4_1941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" name="Google Shape;982;g3c96f182b49_4_1941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" name="Google Shape;983;g3c96f182b49_4_1941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" name="Google Shape;984;g3c96f182b49_4_1941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" name="Google Shape;985;g3c96f182b49_4_1941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" name="Google Shape;986;g3c96f182b49_4_1941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" name="Google Shape;987;g3c96f182b49_4_1941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9" name="Google Shape;988;g3c96f182b49_4_1941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" name="Google Shape;989;g3c96f182b49_4_1941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1" name="Google Shape;990;g3c96f182b49_4_1941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" name="Google Shape;991;g3c96f182b49_4_1941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" name="Google Shape;992;g3c96f182b49_4_1941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" name="Google Shape;993;g3c96f182b49_4_1941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" name="Google Shape;994;g3c96f182b49_4_1941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6" name="Google Shape;995;g3c96f182b49_4_1941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" name="Google Shape;996;g3c96f182b49_4_1941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8" name="Google Shape;997;g3c96f182b49_4_1941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" name="Google Shape;998;g3c96f182b49_4_1941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0" name="Google Shape;999;g3c96f182b49_4_1941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1" name="Google Shape;1000;g3c96f182b49_4_1941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" name="Google Shape;1001;g3c96f182b49_4_1941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" name="Google Shape;1002;g3c96f182b49_4_1941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" name="Google Shape;1003;g3c96f182b49_4_1941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" name="Google Shape;1004;g3c96f182b49_4_1941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" name="Google Shape;1005;g3c96f182b49_4_1941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7" name="Google Shape;1006;g3c96f182b49_4_1941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8" name="Google Shape;1007;g3c96f182b49_4_1941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9" name="Google Shape;1008;g3c96f182b49_4_1941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" name="Google Shape;1009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" name="Google Shape;1010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" name="Google Shape;1011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3" name="Google Shape;1012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4" name="Google Shape;1013;g3c96f182b49_4_1941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5" name="Google Shape;1014;g3c96f182b49_4_1941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6" name="Google Shape;1015;g3c96f182b49_4_1941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" name="Google Shape;1016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8" name="Google Shape;1017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9" name="Google Shape;1018;g3c96f182b49_4_1941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0" name="Google Shape;1019;g3c96f182b49_4_1941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1" name="Google Shape;1020;g3c96f182b49_4_1941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2" name="Google Shape;1021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33" name="Google Shape;1022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34" name="Google Shape;1023;g3c96f182b49_4_1941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5" name="Google Shape;1024;g3c96f182b49_4_1941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6" name="Google Shape;1025;g3c96f182b49_4_1941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7" name="Google Shape;1026;g3c96f182b49_4_1941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38" name="Google Shape;1027;g3c96f182b49_4_1941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39" name="Google Shape;1028;g3c96f182b49_4_1941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0" name="Google Shape;1029;g3c96f182b49_4_1941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1" name="Google Shape;1030;g3c96f182b49_4_1941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42" name="Google Shape;1031;g3c96f182b49_4_1941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43" name="Google Shape;1032;g3c96f182b49_4_1941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44" name="Google Shape;1033;g3c96f182b49_4_1941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5" name="Google Shape;1034;g3c96f182b49_4_1941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6" name="Google Shape;1035;g3c96f182b49_4_1941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7" name="Google Shape;1036;g3c96f182b49_4_1941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" name="Google Shape;1037;g3c96f182b49_4_1941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" name="Google Shape;1038;g3c96f182b49_4_1941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" name="Google Shape;1039;g3c96f182b49_4_1941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1" name="Google Shape;1040;g3c96f182b49_4_1941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" name="Google Shape;1041;g3c96f182b49_4_1941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" name="Google Shape;1042;g3c96f182b49_4_1941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4" name="Google Shape;1043;g3c96f182b49_4_1941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5" name="Google Shape;1044;g3c96f182b49_4_1941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6" name="Google Shape;1045;g3c96f182b49_4_1941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7" name="Google Shape;1046;g3c96f182b49_4_1941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8" name="Google Shape;1047;g3c96f182b49_4_1941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59" name="Google Shape;1048;g3c96f182b49_4_1941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" name="Google Shape;1049;g3c96f182b49_4_1941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" name="Google Shape;1050;g3c96f182b49_4_1941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" name="Google Shape;1051;g3c96f182b49_4_1941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" name="Google Shape;1052;g3c96f182b49_4_1941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64" name="Google Shape;1053;g3c96f182b49_4_1941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65" name="Google Shape;1054;g3c96f182b49_4_1941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66" name="Google Shape;1055;g3c96f182b49_4_1941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" name="Google Shape;1056;g3c96f182b49_4_1941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" name="Google Shape;1057;g3c96f182b49_4_1941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" name="Google Shape;1058;g3c96f182b49_4_1941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" name="Google Shape;1059;g3c96f182b49_4_1941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1" name="Google Shape;1060;g3c96f182b49_4_1941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2" name="Google Shape;1061;g3c96f182b49_4_1941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3" name="Google Shape;1062;g3c96f182b49_4_1941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" name="Google Shape;1063;g3c96f182b49_4_1941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5" name="Google Shape;1064;g3c96f182b49_4_1941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6" name="Google Shape;1065;g3c96f182b49_4_1941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7" name="Google Shape;1066;g3c96f182b49_4_1941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8" name="Google Shape;1067;g3c96f182b49_4_1941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9" name="Google Shape;1068;g3c96f182b49_4_1941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0" name="Google Shape;1069;g3c96f182b49_4_1941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" name="Google Shape;1070;g3c96f182b49_4_1941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" name="Google Shape;1071;g3c96f182b49_4_1941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3" name="Google Shape;1072;g3c96f182b49_4_1941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4" name="Google Shape;1073;g3c96f182b49_4_1941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5" name="Google Shape;1074;g3c96f182b49_4_1941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" name="Google Shape;1075;g3c96f182b49_4_1941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" name="Google Shape;1076;g3c96f182b49_4_1941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" name="Google Shape;1077;g3c96f182b49_4_1941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" name="Google Shape;1078;g3c96f182b49_4_1941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0" name="Google Shape;1079;g3c96f182b49_4_1941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1" name="Google Shape;1080;g3c96f182b49_4_1941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2" name="Google Shape;1081;g3c96f182b49_4_1941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3" name="Google Shape;1082;g3c96f182b49_4_1941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4" name="Google Shape;1083;g3c96f182b49_4_1941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" name="Google Shape;1084;g3c96f182b49_4_1941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" name="Google Shape;1085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" name="Google Shape;1086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8" name="Google Shape;1087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" name="Google Shape;1088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0" name="Google Shape;1089;g3c96f182b49_4_1941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" name="Google Shape;1090;g3c96f182b49_4_1941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" name="Google Shape;1091;g3c96f182b49_4_1941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3" name="Google Shape;1092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" name="Google Shape;1093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" name="Google Shape;1094;g3c96f182b49_4_1941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" name="Google Shape;1095;g3c96f182b49_4_1941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" name="Google Shape;1096;g3c96f182b49_4_1941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" name="Google Shape;1097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" name="Google Shape;1098;g3c96f182b49_4_1941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" name="Google Shape;1099;g3c96f182b49_4_1941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1" name="Google Shape;1100;g3c96f182b49_4_1941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2" name="Google Shape;1101;g3c96f182b49_4_1941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" name="Google Shape;1102;g3c96f182b49_4_1941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" name="Google Shape;1103;g3c96f182b49_4_1941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" name="Google Shape;1104;g3c96f182b49_4_1941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" name="Google Shape;1105;g3c96f182b49_4_1941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" name="Google Shape;1106;g3c96f182b49_4_1941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" name="Google Shape;1107;g3c96f182b49_4_1941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" name="Google Shape;1108;g3c96f182b49_4_1941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" name="Google Shape;1109;g3c96f182b49_4_1941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" name="Google Shape;1110;g3c96f182b49_4_1941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2" name="Google Shape;1111;g3c96f182b49_4_1941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3" name="Google Shape;1112;g3c96f182b49_4_1941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4" name="Google Shape;1113;g3c96f182b49_4_1941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5" name="Google Shape;1114;g3c96f182b49_4_1941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6" name="Google Shape;1115;g3c96f182b49_4_1941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" name="Google Shape;1116;g3c96f182b49_4_1941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8" name="Google Shape;1117;g3c96f182b49_4_1941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" name="Google Shape;1118;g3c96f182b49_4_1941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0" name="Google Shape;1119;g3c96f182b49_4_1941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" name="Google Shape;1120;g3c96f182b49_4_1941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2" name="Google Shape;1121;g3c96f182b49_4_1941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3" name="Google Shape;1122;g3c96f182b49_4_1941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4" name="Google Shape;1123;g3c96f182b49_4_1941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5" name="Google Shape;1124;g3c96f182b49_4_1941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" name="Google Shape;1125;g3c96f182b49_4_1941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" name="Google Shape;1126;g3c96f182b49_4_1941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" name="Google Shape;1127;g3c96f182b49_4_1941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" name="Google Shape;1128;g3c96f182b49_4_1941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" name="Google Shape;1129;g3c96f182b49_4_1941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1" name="Google Shape;1130;g3c96f182b49_4_1941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" name="Google Shape;1131;g3c96f182b49_4_1941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" name="Google Shape;1132;g3c96f182b49_4_1941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4" name="Google Shape;1133;g3c96f182b49_4_1941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5" name="Google Shape;1134;g3c96f182b49_4_1941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6" name="Google Shape;1135;g3c96f182b49_4_1941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7" name="Google Shape;1136;g3c96f182b49_4_1941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" name="Google Shape;1137;g3c96f182b49_4_1941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" name="Google Shape;1138;g3c96f182b49_4_1941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" name="Google Shape;1139;g3c96f182b49_4_1941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1" name="Google Shape;1140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2" name="Google Shape;1141;g3c96f182b49_4_1941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3" name="Google Shape;1142;g3c96f182b49_4_1941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" name="Google Shape;1143;g3c96f182b49_4_1941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" name="Google Shape;1144;g3c96f182b49_4_1941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" name="Google Shape;1145;g3c96f182b49_4_1941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" name="Google Shape;1146;g3c96f182b49_4_1941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8" name="Google Shape;1147;g3c96f182b49_4_1941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9" name="Google Shape;1148;g3c96f182b49_4_1941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0" name="Google Shape;1149;g3c96f182b49_4_1941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1" name="Google Shape;1150;g3c96f182b49_4_1941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" name="Google Shape;1151;g3c96f182b49_4_1941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3" name="Google Shape;1152;g3c96f182b49_4_1941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4" name="Google Shape;1153;g3c96f182b49_4_1941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" name="Google Shape;1154;g3c96f182b49_4_1941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" name="Google Shape;1155;g3c96f182b49_4_1941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" name="Google Shape;1156;g3c96f182b49_4_1941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" name="Google Shape;1157;g3c96f182b49_4_1941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9" name="Google Shape;1158;g3c96f182b49_4_1941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" name="Google Shape;1159;g3c96f182b49_4_1941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1" name="Google Shape;1160;g3c96f182b49_4_1941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2" name="Google Shape;1161;g3c96f182b49_4_1941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3" name="Google Shape;1162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" name="Google Shape;1163;g3c96f182b49_4_1941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" name="Google Shape;1164;g3c96f182b49_4_1941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" name="Google Shape;1165;g3c96f182b49_4_1941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7" name="Google Shape;1166;g3c96f182b49_4_1941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" name="Google Shape;1167;g3c96f182b49_4_1941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9" name="Google Shape;1168;g3c96f182b49_4_1941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0" name="Google Shape;1169;g3c96f182b49_4_1941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" name="Google Shape;1170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" name="Google Shape;1171;g3c96f182b49_4_1941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" name="Google Shape;1172;g3c96f182b49_4_1941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4" name="Google Shape;1173;g3c96f182b49_4_1941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" name="Google Shape;1174;g3c96f182b49_4_1941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6" name="Google Shape;1175;g3c96f182b49_4_1941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" name="Google Shape;1176;g3c96f182b49_4_1941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" name="Google Shape;1177;g3c96f182b49_4_1941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" name="Google Shape;1178;g3c96f182b49_4_1941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" name="Google Shape;1179;g3c96f182b49_4_1941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" name="Google Shape;1180;g3c96f182b49_4_1941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" name="Google Shape;1181;g3c96f182b49_4_1941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" name="Google Shape;1182;g3c96f182b49_4_1941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4" name="Google Shape;1183;g3c96f182b49_4_1941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" name="Google Shape;1184;g3c96f182b49_4_1941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" name="Google Shape;1185;g3c96f182b49_4_1941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" name="Google Shape;1186;g3c96f182b49_4_1941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" name="Google Shape;1187;g3c96f182b49_4_1941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" name="Google Shape;1188;g3c96f182b49_4_1941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" name="Google Shape;1189;g3c96f182b49_4_1941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" name="Google Shape;1190;g3c96f182b49_4_1941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" name="Google Shape;1191;g3c96f182b49_4_1941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" name="Google Shape;1192;g3c96f182b49_4_1941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" name="Google Shape;1193;g3c96f182b49_4_1941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" name="Google Shape;1194;g3c96f182b49_4_1941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6" name="Google Shape;1195;g3c96f182b49_4_1941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" name="Google Shape;1196;g3c96f182b49_4_1941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" name="Google Shape;1197;g3c96f182b49_4_1941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" name="Google Shape;1198;g3c96f182b49_4_1941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0" name="Google Shape;1199;g3c96f182b49_4_1941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" name="Google Shape;1200;g3c96f182b49_4_1941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" name="Google Shape;1201;g3c96f182b49_4_1941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" name="Google Shape;1202;g3c96f182b49_4_1941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" name="Google Shape;1203;g3c96f182b49_4_1941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5" name="Google Shape;1204;g3c96f182b49_4_1941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6" name="Google Shape;1205;g3c96f182b49_4_1941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7" name="Google Shape;1206;g3c96f182b49_4_1941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" name="Google Shape;1207;g3c96f182b49_4_1941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9" name="Google Shape;1208;g3c96f182b49_4_1941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" name="Google Shape;1209;g3c96f182b49_4_1941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" name="Google Shape;1210;g3c96f182b49_4_1941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2" name="Google Shape;1211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3" name="Google Shape;1212;g3c96f182b49_4_1941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" name="Google Shape;1213;g3c96f182b49_4_1941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5" name="Google Shape;1214;g3c96f182b49_4_1941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6" name="Google Shape;1215;g3c96f182b49_4_1941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7" name="Google Shape;1216;g3c96f182b49_4_1941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8" name="Google Shape;1217;g3c96f182b49_4_1941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9" name="Google Shape;1218;g3c96f182b49_4_1941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0" name="Google Shape;1219;g3c96f182b49_4_1941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1" name="Google Shape;1220;g3c96f182b49_4_1941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2" name="Google Shape;1221;g3c96f182b49_4_1941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3" name="Google Shape;1222;g3c96f182b49_4_1941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4" name="Google Shape;1223;g3c96f182b49_4_1941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5" name="Google Shape;1224;g3c96f182b49_4_1941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6" name="Google Shape;1225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7" name="Google Shape;1226;g3c96f182b49_4_1941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8" name="Google Shape;1227;g3c96f182b49_4_1941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9" name="Google Shape;1228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" name="Google Shape;1229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" name="Google Shape;1230;g3c96f182b49_4_1941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" name="Google Shape;1231;g3c96f182b49_4_1941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" name="Google Shape;1232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" name="Google Shape;1233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" name="Google Shape;1234;g3c96f182b49_4_1941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" name="Google Shape;1235;g3c96f182b49_4_1941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" name="Google Shape;1236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" name="Google Shape;1237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" name="Google Shape;1238;g3c96f182b49_4_1941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" name="Google Shape;1239;g3c96f182b49_4_1941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" name="Google Shape;1240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" name="Google Shape;1241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" name="Google Shape;1242;g3c96f182b49_4_1941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" name="Google Shape;1243;g3c96f182b49_4_1941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55" name="Google Shape;1244;g3c96f182b49_4_1941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56" name="Google Shape;1245;g3c96f182b49_4_1941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57" name="Google Shape;1246;g3c96f182b49_4_1941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58" name="Google Shape;1247;g3c96f182b49_4_1941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59" name="Google Shape;1248;g3c96f182b49_4_1941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0" name="Google Shape;1249;g3c96f182b49_4_1941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1" name="Google Shape;1250;g3c96f182b49_4_1941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2" name="Google Shape;1251;g3c96f182b49_4_1941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" name="Google Shape;1252;g3c96f182b49_4_1941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4" name="Google Shape;1253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" name="Google Shape;1254;g3c96f182b49_4_1941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" name="Google Shape;1255;g3c96f182b49_4_1941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" name="Google Shape;1256;g3c96f182b49_4_1941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8" name="Google Shape;1257;g3c96f182b49_4_1941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9" name="Google Shape;1258;g3c96f182b49_4_1941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" name="Google Shape;1259;g3c96f182b49_4_1941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" name="Google Shape;1260;g3c96f182b49_4_1941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" name="Google Shape;1261;g3c96f182b49_4_1941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" name="Google Shape;1262;g3c96f182b49_4_1941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4" name="Google Shape;1263;g3c96f182b49_4_1941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" name="Google Shape;1264;g3c96f182b49_4_1941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6" name="Google Shape;1265;g3c96f182b49_4_1941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" name="Google Shape;1266;g3c96f182b49_4_1941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8" name="Google Shape;1267;g3c96f182b49_4_1941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" name="Google Shape;1268;g3c96f182b49_4_1941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" name="Google Shape;1269;g3c96f182b49_4_1941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1" name="Google Shape;1270;g3c96f182b49_4_1941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" name="Google Shape;1271;g3c96f182b49_4_1941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" name="Google Shape;1272;g3c96f182b49_4_1941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4" name="Google Shape;1273;g3c96f182b49_4_1941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5" name="Google Shape;1274;g3c96f182b49_4_1941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6" name="Google Shape;1275;g3c96f182b49_4_1941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7" name="Google Shape;1276;g3c96f182b49_4_1941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" name="Google Shape;1277;g3c96f182b49_4_1941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" name="Google Shape;1278;g3c96f182b49_4_1941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" name="Google Shape;1279;g3c96f182b49_4_1941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1" name="Google Shape;1280;g3c96f182b49_4_1941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" name="Google Shape;1281;g3c96f182b49_4_1941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" name="Google Shape;1282;g3c96f182b49_4_1941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4" name="Google Shape;1283;g3c96f182b49_4_1941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" name="Google Shape;1284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" name="Google Shape;1285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" name="Google Shape;1286;g3c96f182b49_4_1941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8" name="Google Shape;1287;g3c96f182b49_4_1941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9" name="Google Shape;1288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0" name="Google Shape;1289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" name="Google Shape;1290;g3c96f182b49_4_1941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" name="Google Shape;1291;g3c96f182b49_4_1941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" name="Google Shape;1292;g3c96f182b49_4_1941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" name="Google Shape;1293;g3c96f182b49_4_1941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" name="Google Shape;1294;g3c96f182b49_4_1941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" name="Google Shape;1295;g3c96f182b49_4_1941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" name="Google Shape;1296;g3c96f182b49_4_1941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" name="Google Shape;1297;g3c96f182b49_4_1941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" name="Google Shape;1298;g3c96f182b49_4_1941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0" name="Google Shape;1299;g3c96f182b49_4_1941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1" name="Google Shape;1300;g3c96f182b49_4_1941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2" name="Google Shape;1301;g3c96f182b49_4_1941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3" name="Google Shape;1302;g3c96f182b49_4_1941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" name="Google Shape;1303;g3c96f182b49_4_1941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5" name="Google Shape;1304;g3c96f182b49_4_1941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6" name="Google Shape;1305;g3c96f182b49_4_1941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7" name="Google Shape;1306;g3c96f182b49_4_1941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" name="Google Shape;1307;g3c96f182b49_4_1941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9" name="Google Shape;1308;g3c96f182b49_4_1941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" name="Google Shape;1309;g3c96f182b49_4_1941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1" name="Google Shape;1310;g3c96f182b49_4_1941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2" name="Google Shape;1311;g3c96f182b49_4_1941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3" name="Google Shape;1312;g3c96f182b49_4_1941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" name="Google Shape;1313;g3c96f182b49_4_1941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" name="Google Shape;1314;g3c96f182b49_4_1941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" name="Google Shape;1315;g3c96f182b49_4_1941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7" name="Google Shape;1316;g3c96f182b49_4_1941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" name="Google Shape;1317;g3c96f182b49_4_1941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" name="Google Shape;1318;g3c96f182b49_4_1941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0" name="Google Shape;1319;g3c96f182b49_4_1941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1" name="Google Shape;1320;g3c96f182b49_4_1941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2" name="Google Shape;1321;g3c96f182b49_4_1941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" name="Google Shape;1322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" name="Google Shape;1323;g3c96f182b49_4_1941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5" name="Google Shape;1324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6" name="Google Shape;1325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7" name="Google Shape;1326;g3c96f182b49_4_1941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" name="Google Shape;1327;g3c96f182b49_4_1941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9" name="Google Shape;1328;g3c96f182b49_4_1941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0" name="Google Shape;1329;g3c96f182b49_4_1941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" name="Google Shape;1330;g3c96f182b49_4_1941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2" name="Google Shape;1331;g3c96f182b49_4_1941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3" name="Google Shape;1332;g3c96f182b49_4_1941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4" name="Google Shape;1333;g3c96f182b49_4_1941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5" name="Google Shape;1334;g3c96f182b49_4_1941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" name="Google Shape;1335;g3c96f182b49_4_1941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" name="Google Shape;1336;g3c96f182b49_4_1941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" name="Google Shape;1337;g3c96f182b49_4_1941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" name="Google Shape;1338;g3c96f182b49_4_1941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" name="Google Shape;1339;g3c96f182b49_4_1941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" name="Google Shape;1340;g3c96f182b49_4_1941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" name="Google Shape;1341;g3c96f182b49_4_1941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" name="Google Shape;1342;g3c96f182b49_4_1941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4" name="Google Shape;1343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" name="Google Shape;1344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" name="Google Shape;1345;g3c96f182b49_4_1941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" name="Google Shape;1346;g3c96f182b49_4_1941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" name="Google Shape;1347;g3c96f182b49_4_1941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9" name="Google Shape;1348;g3c96f182b49_4_1941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0" name="Google Shape;1349;g3c96f182b49_4_1941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1" name="Google Shape;1350;g3c96f182b49_4_1941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" name="Google Shape;1351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3" name="Google Shape;1352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4" name="Google Shape;1353;g3c96f182b49_4_1941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" name="Google Shape;1354;g3c96f182b49_4_1941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6" name="Google Shape;1355;g3c96f182b49_4_1941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" name="Google Shape;1356;g3c96f182b49_4_1941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8" name="Google Shape;1357;g3c96f182b49_4_1941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9" name="Google Shape;1358;g3c96f182b49_4_1941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" name="Google Shape;1359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1" name="Google Shape;1360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2" name="Google Shape;1361;g3c96f182b49_4_1941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3" name="Google Shape;1362;g3c96f182b49_4_1941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4" name="Google Shape;1363;g3c96f182b49_4_1941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5" name="Google Shape;1364;g3c96f182b49_4_1941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" name="Google Shape;1365;g3c96f182b49_4_1941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7" name="Google Shape;1366;g3c96f182b49_4_1941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8" name="Google Shape;1367;g3c96f182b49_4_1941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" name="Google Shape;1368;g3c96f182b49_4_1941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0" name="Google Shape;1369;g3c96f182b49_4_1941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1" name="Google Shape;1370;g3c96f182b49_4_1941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" name="Google Shape;1371;g3c96f182b49_4_1941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" name="Google Shape;1372;g3c96f182b49_4_1941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" name="Google Shape;1373;g3c96f182b49_4_1941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5" name="Google Shape;1374;g3c96f182b49_4_1941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6" name="Google Shape;1375;g3c96f182b49_4_1941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" name="Google Shape;1376;g3c96f182b49_4_1941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8" name="Google Shape;1377;g3c96f182b49_4_1941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" name="Google Shape;1378;g3c96f182b49_4_1941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" name="Google Shape;1379;g3c96f182b49_4_1941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1" name="Google Shape;1380;g3c96f182b49_4_1941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2" name="Google Shape;1381;g3c96f182b49_4_1941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" name="Google Shape;1382;g3c96f182b49_4_1941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" name="Google Shape;1383;g3c96f182b49_4_1941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5" name="Google Shape;1384;g3c96f182b49_4_1941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" name="Google Shape;1385;g3c96f182b49_4_1941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7" name="Google Shape;1386;g3c96f182b49_4_1941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" name="Google Shape;1387;g3c96f182b49_4_1941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" name="Google Shape;1388;g3c96f182b49_4_1941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0" name="Google Shape;1389;g3c96f182b49_4_1941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" name="Google Shape;1390;g3c96f182b49_4_1941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2" name="Google Shape;1391;g3c96f182b49_4_1941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" name="Google Shape;1392;g3c96f182b49_4_1941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" name="Google Shape;1393;g3c96f182b49_4_1941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" name="Google Shape;1394;g3c96f182b49_4_1941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" name="Google Shape;1395;g3c96f182b49_4_1941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" name="Google Shape;1396;g3c96f182b49_4_1941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8" name="Google Shape;1397;g3c96f182b49_4_1941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9" name="Google Shape;1398;g3c96f182b49_4_1941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0" name="Google Shape;1399;g3c96f182b49_4_1941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" name="Google Shape;1400;g3c96f182b49_4_1941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" name="Google Shape;1401;g3c96f182b49_4_1941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" name="Google Shape;1402;g3c96f182b49_4_1941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" name="Google Shape;1403;g3c96f182b49_4_1941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5" name="Google Shape;1404;g3c96f182b49_4_1941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6" name="Google Shape;1405;g3c96f182b49_4_1941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7" name="Google Shape;1406;g3c96f182b49_4_1941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" name="Google Shape;1407;g3c96f182b49_4_1941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" name="Google Shape;1408;g3c96f182b49_4_1941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" name="Google Shape;1409;g3c96f182b49_4_1941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1" name="Google Shape;1410;g3c96f182b49_4_1941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2" name="Google Shape;1411;g3c96f182b49_4_1941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3" name="Google Shape;1412;g3c96f182b49_4_1941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4" name="Google Shape;1413;g3c96f182b49_4_1941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5" name="Google Shape;1414;g3c96f182b49_4_1941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6" name="Google Shape;1415;g3c96f182b49_4_1941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27" name="Google Shape;1416;g3c96f182b49_4_1941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" name="Google Shape;1417;g3c96f182b49_4_1941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" name="Google Shape;1418;g3c96f182b49_4_1941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0" name="Google Shape;1419;g3c96f182b49_4_1941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" name="Google Shape;1420;g3c96f182b49_4_1941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2" name="Google Shape;1421;g3c96f182b49_4_1941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3" name="Google Shape;1422;g3c96f182b49_4_1941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4" name="Google Shape;1423;g3c96f182b49_4_1941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5" name="Google Shape;1424;g3c96f182b49_4_1941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6" name="Google Shape;1425;g3c96f182b49_4_1941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7" name="Google Shape;1426;g3c96f182b49_4_1941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8" name="Google Shape;1427;g3c96f182b49_4_1941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9" name="Google Shape;1428;g3c96f182b49_4_1941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" name="Google Shape;1429;g3c96f182b49_4_1941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1" name="Google Shape;1430;g3c96f182b49_4_1941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" name="Google Shape;1431;g3c96f182b49_4_1941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" name="Google Shape;1432;g3c96f182b49_4_1941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4" name="Google Shape;1433;g3c96f182b49_4_1941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5" name="Google Shape;1434;g3c96f182b49_4_1941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" name="Google Shape;1435;g3c96f182b49_4_1941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7" name="Google Shape;1436;g3c96f182b49_4_1941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" name="Google Shape;1437;g3c96f182b49_4_1941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" name="Google Shape;1438;g3c96f182b49_4_1941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0" name="Google Shape;1439;g3c96f182b49_4_1941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" name="Google Shape;1440;g3c96f182b49_4_1941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" name="Google Shape;1441;g3c96f182b49_4_1941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3" name="Google Shape;1442;g3c96f182b49_4_1941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" name="Google Shape;1443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5" name="Google Shape;1444;g3c96f182b49_4_1941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" name="Google Shape;1445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" name="Google Shape;1446;g3c96f182b49_4_1941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8" name="Google Shape;1447;g3c96f182b49_4_1941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" name="Google Shape;1448;g3c96f182b49_4_1941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" name="Google Shape;1449;g3c96f182b49_4_1941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1" name="Google Shape;1450;g3c96f182b49_4_1941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2" name="Google Shape;1451;g3c96f182b49_4_1941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3" name="Google Shape;1452;g3c96f182b49_4_1941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4" name="Google Shape;1453;g3c96f182b49_4_1941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" name="Google Shape;1454;g3c96f182b49_4_1941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" name="Google Shape;1455;g3c96f182b49_4_1941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" name="Google Shape;1456;g3c96f182b49_4_1941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" name="Google Shape;1457;g3c96f182b49_4_1941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9" name="Google Shape;1458;g3c96f182b49_4_1941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" name="Google Shape;1459;g3c96f182b49_4_1941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" name="Google Shape;1460;g3c96f182b49_4_1941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2" name="Google Shape;1461;g3c96f182b49_4_1941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" name="Google Shape;1462;g3c96f182b49_4_1941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4" name="Google Shape;1463;g3c96f182b49_4_1941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5" name="Google Shape;1464;g3c96f182b49_4_1941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6" name="Google Shape;1465;g3c96f182b49_4_1941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7" name="Google Shape;1466;g3c96f182b49_4_1941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" name="Google Shape;1467;g3c96f182b49_4_1941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" name="Google Shape;1468;g3c96f182b49_4_1941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0" name="Google Shape;1469;g3c96f182b49_4_1941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" name="Google Shape;1470;g3c96f182b49_4_1941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" name="Google Shape;1471;g3c96f182b49_4_1941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" name="Google Shape;1472;g3c96f182b49_4_1941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" name="Google Shape;1473;g3c96f182b49_4_1941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5" name="Google Shape;1474;g3c96f182b49_4_1941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6" name="Google Shape;1475;g3c96f182b49_4_1941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7" name="Google Shape;1476;g3c96f182b49_4_1941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" name="Google Shape;1477;g3c96f182b49_4_1941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9" name="Google Shape;1478;g3c96f182b49_4_1941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" name="Google Shape;1479;g3c96f182b49_4_1941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" name="Google Shape;1480;g3c96f182b49_4_1941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2" name="Google Shape;1481;g3c96f182b49_4_1941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" name="Google Shape;1482;g3c96f182b49_4_1941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4" name="Google Shape;1483;g3c96f182b49_4_1941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5" name="Google Shape;1484;g3c96f182b49_4_1941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6" name="Google Shape;1485;g3c96f182b49_4_1941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" name="Google Shape;1486;g3c96f182b49_4_1941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" name="Google Shape;1487;g3c96f182b49_4_1941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" name="Google Shape;1488;g3c96f182b49_4_1941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0" name="Google Shape;1489;g3c96f182b49_4_1941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" name="Google Shape;1490;g3c96f182b49_4_1941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2" name="Google Shape;1491;g3c96f182b49_4_1941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" name="Google Shape;1492;g3c96f182b49_4_1941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" name="Google Shape;1493;g3c96f182b49_4_1941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5" name="Google Shape;1494;g3c96f182b49_4_1941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" name="Google Shape;1495;g3c96f182b49_4_1941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" name="Google Shape;1496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8" name="Google Shape;1497;g3c96f182b49_4_1941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9" name="Google Shape;1498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0" name="Google Shape;1499;g3c96f182b49_4_1941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" name="Google Shape;1500;g3c96f182b49_4_1941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2" name="Google Shape;1501;g3c96f182b49_4_1941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3" name="Google Shape;1502;g3c96f182b49_4_1941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" name="Google Shape;1503;g3c96f182b49_4_1941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" name="Google Shape;1504;g3c96f182b49_4_1941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" name="Google Shape;1505;g3c96f182b49_4_1941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7" name="Google Shape;1506;g3c96f182b49_4_1941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" name="Google Shape;1507;g3c96f182b49_4_1941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9" name="Google Shape;1508;g3c96f182b49_4_1941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0" name="Google Shape;1509;g3c96f182b49_4_1941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" name="Google Shape;1510;g3c96f182b49_4_1941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2" name="Google Shape;1511;g3c96f182b49_4_1941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" name="Google Shape;1512;g3c96f182b49_4_1941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" name="Google Shape;1513;g3c96f182b49_4_1941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" name="Google Shape;1514;g3c96f182b49_4_1941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6" name="Google Shape;1515;g3c96f182b49_4_1941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7" name="Google Shape;1516;g3c96f182b49_4_1941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" name="Google Shape;1517;g3c96f182b49_4_1941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" name="Google Shape;1518;g3c96f182b49_4_1941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0" name="Google Shape;1519;g3c96f182b49_4_1941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1" name="Google Shape;1520;g3c96f182b49_4_1941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2" name="Google Shape;1521;g3c96f182b49_4_1941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3" name="Google Shape;1522;g3c96f182b49_4_1941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4" name="Google Shape;1523;g3c96f182b49_4_1941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5" name="Google Shape;1524;g3c96f182b49_4_1941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" name="Google Shape;1525;g3c96f182b49_4_1941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7" name="Google Shape;1526;g3c96f182b49_4_1941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" name="Google Shape;1527;g3c96f182b49_4_1941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" name="Google Shape;1528;g3c96f182b49_4_1941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" name="Google Shape;1529;g3c96f182b49_4_1941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" name="Google Shape;1530;g3c96f182b49_4_1941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" name="Google Shape;1531;g3c96f182b49_4_1941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" name="Google Shape;1532;g3c96f182b49_4_1941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" name="Google Shape;1533;g3c96f182b49_4_1941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" name="Google Shape;1534;g3c96f182b49_4_1941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" name="Google Shape;1535;g3c96f182b49_4_1941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" name="Google Shape;1536;g3c96f182b49_4_1941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8" name="Google Shape;1537;g3c96f182b49_4_1941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9" name="Google Shape;1538;g3c96f182b49_4_1941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" name="Google Shape;1539;g3c96f182b49_4_1941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" name="Google Shape;1540;g3c96f182b49_4_1941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2" name="Google Shape;1541;g3c96f182b49_4_1941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" name="Google Shape;1542;g3c96f182b49_4_1941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" name="Google Shape;1543;g3c96f182b49_4_1941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5" name="Google Shape;1544;g3c96f182b49_4_1941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6" name="Google Shape;1545;g3c96f182b49_4_1941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7" name="Google Shape;1546;g3c96f182b49_4_1941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" name="Google Shape;1547;g3c96f182b49_4_1941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9" name="Google Shape;1548;g3c96f182b49_4_1941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0" name="Google Shape;1549;g3c96f182b49_4_1941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" name="Google Shape;1550;g3c96f182b49_4_1941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" name="Google Shape;1551;g3c96f182b49_4_1941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" name="Google Shape;1552;g3c96f182b49_4_1941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4" name="Google Shape;1553;g3c96f182b49_4_1941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5" name="Google Shape;1554;g3c96f182b49_4_1941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" name="Google Shape;1555;g3c96f182b49_4_1941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" name="Google Shape;1556;g3c96f182b49_4_1941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" name="Google Shape;1557;g3c96f182b49_4_1941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9" name="Google Shape;1558;g3c96f182b49_4_1941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0" name="Google Shape;1559;g3c96f182b49_4_1941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1" name="Google Shape;1560;g3c96f182b49_4_1941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" name="Google Shape;1561;g3c96f182b49_4_1941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" name="Google Shape;1562;g3c96f182b49_4_1941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" name="Google Shape;1563;g3c96f182b49_4_1941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" name="Google Shape;1564;g3c96f182b49_4_1941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" name="Google Shape;1565;g3c96f182b49_4_1941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7" name="Google Shape;1566;g3c96f182b49_4_1941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" name="Google Shape;1567;g3c96f182b49_4_1941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9" name="Google Shape;1568;g3c96f182b49_4_1941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" name="Google Shape;1569;g3c96f182b49_4_1941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" name="Google Shape;1570;g3c96f182b49_4_1941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" name="Google Shape;1571;g3c96f182b49_4_1941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" name="Google Shape;1572;g3c96f182b49_4_1941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4" name="Google Shape;1573;g3c96f182b49_4_1941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5" name="Google Shape;1574;g3c96f182b49_4_1941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" name="Google Shape;1575;g3c96f182b49_4_1941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" name="Google Shape;1576;g3c96f182b49_4_1941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8" name="Google Shape;1577;g3c96f182b49_4_1941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9" name="Google Shape;1578;g3c96f182b49_4_1941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0" name="Google Shape;1579;g3c96f182b49_4_1941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" name="Google Shape;1580;g3c96f182b49_4_1941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" name="Google Shape;1581;g3c96f182b49_4_1941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" name="Google Shape;1582;g3c96f182b49_4_1941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" name="Google Shape;1583;g3c96f182b49_4_1941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5" name="Google Shape;1584;g3c96f182b49_4_1941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6" name="Google Shape;1585;g3c96f182b49_4_1941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7" name="Google Shape;1586;g3c96f182b49_4_1941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8" name="Google Shape;1587;g3c96f182b49_4_1941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9" name="Google Shape;1588;g3c96f182b49_4_1941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00" name="Google Shape;1589;g3c96f182b49_4_1941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01" name="Google Shape;1590;g3c96f182b49_4_1941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02" name="Google Shape;1591;g3c96f182b49_4_1941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03" name="Google Shape;1592;g3c96f182b49_4_1941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04" name="Google Shape;1593;g3c96f182b49_4_1941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" name="Google Shape;1594;g3c96f182b49_4_1941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" name="Google Shape;1595;g3c96f182b49_4_1941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" name="Google Shape;1596;g3c96f182b49_4_1941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" name="Google Shape;1597;g3c96f182b49_4_1941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" name="Google Shape;1598;g3c96f182b49_4_1941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" name="Google Shape;1599;g3c96f182b49_4_1941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11" name="Google Shape;1600;g3c96f182b49_4_1941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" name="Google Shape;1601;g3c96f182b49_4_1941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" name="Google Shape;1602;g3c96f182b49_4_1941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" name="Google Shape;1603;g3c96f182b49_4_1941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" name="Google Shape;1604;g3c96f182b49_4_1941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" name="Google Shape;1605;g3c96f182b49_4_1941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" name="Google Shape;1606;g3c96f182b49_4_1941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" name="Google Shape;1607;g3c96f182b49_4_1941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" name="Google Shape;1608;g3c96f182b49_4_1941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0" name="Google Shape;1609;g3c96f182b49_4_1941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1" name="Google Shape;1610;g3c96f182b49_4_1941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2" name="Google Shape;1611;g3c96f182b49_4_1941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3" name="Google Shape;1612;g3c96f182b49_4_1941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" name="Google Shape;1613;g3c96f182b49_4_1941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5" name="Google Shape;1614;g3c96f182b49_4_1941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6" name="Google Shape;1615;g3c96f182b49_4_1941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7" name="Google Shape;1616;g3c96f182b49_4_1941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8" name="Google Shape;1617;g3c96f182b49_4_1941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9" name="Google Shape;1618;g3c96f182b49_4_1941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0" name="Google Shape;1619;g3c96f182b49_4_1941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1" name="Google Shape;1620;g3c96f182b49_4_1941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2" name="Google Shape;1621;g3c96f182b49_4_1941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" name="Google Shape;1622;g3c96f182b49_4_1941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" name="Google Shape;1623;g3c96f182b49_4_1941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" name="Google Shape;1624;g3c96f182b49_4_1941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6" name="Google Shape;1625;g3c96f182b49_4_1941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" name="Google Shape;1626;g3c96f182b49_4_1941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8" name="Google Shape;1627;g3c96f182b49_4_1941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" name="Google Shape;1628;g3c96f182b49_4_1941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" name="Google Shape;1629;g3c96f182b49_4_1941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" name="Google Shape;1630;g3c96f182b49_4_1941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" name="Google Shape;1631;g3c96f182b49_4_1941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3" name="Google Shape;1632;g3c96f182b49_4_1941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4" name="Google Shape;1633;g3c96f182b49_4_1941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5" name="Google Shape;1634;g3c96f182b49_4_1941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6" name="Google Shape;1635;g3c96f182b49_4_1941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" name="Google Shape;1636;g3c96f182b49_4_1941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8" name="Google Shape;1637;g3c96f182b49_4_1941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" name="Google Shape;1638;g3c96f182b49_4_1941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" name="Google Shape;1639;g3c96f182b49_4_1941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1" name="Google Shape;1640;g3c96f182b49_4_1941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2" name="Google Shape;1641;g3c96f182b49_4_1941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3" name="Google Shape;1642;g3c96f182b49_4_1941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4" name="Google Shape;1643;g3c96f182b49_4_1941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5" name="Google Shape;1644;g3c96f182b49_4_1941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6" name="Google Shape;1645;g3c96f182b49_4_1941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7" name="Google Shape;1646;g3c96f182b49_4_1941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" name="Google Shape;1647;g3c96f182b49_4_1941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" name="Google Shape;1648;g3c96f182b49_4_1941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0" name="Google Shape;1649;g3c96f182b49_4_1941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" name="Google Shape;1650;g3c96f182b49_4_1941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" name="Google Shape;1651;g3c96f182b49_4_1941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" name="Google Shape;1652;g3c96f182b49_4_1941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" name="Google Shape;1653;g3c96f182b49_4_1941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" name="Google Shape;1654;g3c96f182b49_4_1941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6" name="Google Shape;1655;g3c96f182b49_4_1941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7" name="Google Shape;1656;g3c96f182b49_4_1941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8" name="Google Shape;1657;g3c96f182b49_4_1941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9" name="Google Shape;1658;g3c96f182b49_4_1941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0" name="Google Shape;1659;g3c96f182b49_4_1941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1" name="Google Shape;1660;g3c96f182b49_4_1941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2" name="Google Shape;1661;g3c96f182b49_4_1941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3" name="Google Shape;1662;g3c96f182b49_4_1941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" name="Google Shape;1663;g3c96f182b49_4_1941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" name="Google Shape;1664;g3c96f182b49_4_1941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" name="Google Shape;1665;g3c96f182b49_4_1941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" name="Google Shape;1666;g3c96f182b49_4_1941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" name="Google Shape;1667;g3c96f182b49_4_1941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9" name="Google Shape;1668;g3c96f182b49_4_1941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" name="Google Shape;1669;g3c96f182b49_4_1941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1" name="Google Shape;1670;g3c96f182b49_4_1941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" name="Google Shape;1671;g3c96f182b49_4_1941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" name="Google Shape;1672;g3c96f182b49_4_1941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" name="Google Shape;1673;g3c96f182b49_4_1941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5" name="Google Shape;1674;g3c96f182b49_4_1941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" name="Google Shape;1675;g3c96f182b49_4_1941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" name="Google Shape;1676;g3c96f182b49_4_1941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8" name="Google Shape;1677;g3c96f182b49_4_1941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9" name="Google Shape;1678;g3c96f182b49_4_1941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0" name="Google Shape;1679;g3c96f182b49_4_1941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1" name="Google Shape;1680;g3c96f182b49_4_1941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2" name="Google Shape;1681;g3c96f182b49_4_1941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" name="Google Shape;1682;g3c96f182b49_4_1941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4" name="Google Shape;1683;g3c96f182b49_4_1941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5" name="Google Shape;1684;g3c96f182b49_4_1941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" name="Google Shape;1685;g3c96f182b49_4_1941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" name="Google Shape;1686;g3c96f182b49_4_1941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" name="Google Shape;1687;g3c96f182b49_4_1941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" name="Google Shape;1688;g3c96f182b49_4_1941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0" name="Google Shape;1689;g3c96f182b49_4_1941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" name="Google Shape;1690;g3c96f182b49_4_1941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" name="Google Shape;1691;g3c96f182b49_4_1941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" name="Google Shape;1692;g3c96f182b49_4_1941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" name="Google Shape;1693;g3c96f182b49_4_1941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" name="Google Shape;1694;g3c96f182b49_4_1941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" name="Google Shape;1695;g3c96f182b49_4_1941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" name="Google Shape;1696;g3c96f182b49_4_1941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" name="Google Shape;1697;g3c96f182b49_4_1941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9" name="Google Shape;1698;g3c96f182b49_4_1941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" name="Google Shape;1699;g3c96f182b49_4_1941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1" name="Google Shape;1700;g3c96f182b49_4_1941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2" name="Google Shape;1701;g3c96f182b49_4_1941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3" name="Google Shape;1702;g3c96f182b49_4_1941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" name="Google Shape;1703;g3c96f182b49_4_1941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" name="Google Shape;1704;g3c96f182b49_4_1941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" name="Google Shape;1705;g3c96f182b49_4_1941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7" name="Google Shape;1706;g3c96f182b49_4_1941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8" name="Google Shape;1707;g3c96f182b49_4_1941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" name="Google Shape;1708;g3c96f182b49_4_1941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" name="Google Shape;1709;g3c96f182b49_4_1941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" name="Google Shape;1710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2" name="Google Shape;1711;g3c96f182b49_4_1941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" name="Google Shape;1712;g3c96f182b49_4_1941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" name="Google Shape;1713;g3c96f182b49_4_1941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" name="Google Shape;1714;g3c96f182b49_4_1941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" name="Google Shape;1715;g3c96f182b49_4_1941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7" name="Google Shape;1716;g3c96f182b49_4_1941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" name="Google Shape;1717;g3c96f182b49_4_1941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9" name="Google Shape;1718;g3c96f182b49_4_1941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0" name="Google Shape;1719;g3c96f182b49_4_1941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1" name="Google Shape;1720;g3c96f182b49_4_1941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2" name="Google Shape;1721;g3c96f182b49_4_1941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" name="Google Shape;1722;g3c96f182b49_4_1941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4" name="Google Shape;1723;g3c96f182b49_4_1941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" name="Google Shape;1724;g3c96f182b49_4_1941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" name="Google Shape;1725;g3c96f182b49_4_1941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" name="Google Shape;1726;g3c96f182b49_4_1941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8" name="Google Shape;1727;g3c96f182b49_4_1941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" name="Google Shape;1728;g3c96f182b49_4_1941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" name="Google Shape;1729;g3c96f182b49_4_1941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" name="Google Shape;1730;g3c96f182b49_4_1941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2" name="Google Shape;1731;g3c96f182b49_4_1941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" name="Google Shape;1732;g3c96f182b49_4_1941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" name="Google Shape;1733;g3c96f182b49_4_1941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" name="Google Shape;1734;g3c96f182b49_4_1941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" name="Google Shape;1735;g3c96f182b49_4_1941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" name="Google Shape;1736;g3c96f182b49_4_1941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8" name="Google Shape;1737;g3c96f182b49_4_1941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" name="Google Shape;1738;g3c96f182b49_4_1941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" name="Google Shape;1739;g3c96f182b49_4_1941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1" name="Google Shape;1740;g3c96f182b49_4_1941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" name="Google Shape;1741;g3c96f182b49_4_1941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" name="Google Shape;1742;g3c96f182b49_4_1941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4" name="Google Shape;1743;g3c96f182b49_4_1941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" name="Google Shape;1744;g3c96f182b49_4_1941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" name="Google Shape;1745;g3c96f182b49_4_1941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7" name="Google Shape;1746;g3c96f182b49_4_1941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8" name="Google Shape;1747;g3c96f182b49_4_1941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" name="Google Shape;1748;g3c96f182b49_4_1941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" name="Google Shape;1749;g3c96f182b49_4_1941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1" name="Google Shape;1750;g3c96f182b49_4_1941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" name="Google Shape;1751;g3c96f182b49_4_1941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3" name="Google Shape;1752;g3c96f182b49_4_1941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" name="Google Shape;1753;g3c96f182b49_4_1941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" name="Google Shape;1754;g3c96f182b49_4_1941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6" name="Google Shape;1755;g3c96f182b49_4_1941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7" name="Google Shape;1756;g3c96f182b49_4_1941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" name="Google Shape;1757;g3c96f182b49_4_1941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" name="Google Shape;1758;g3c96f182b49_4_1941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" name="Google Shape;1759;g3c96f182b49_4_1941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1" name="Google Shape;1760;g3c96f182b49_4_1941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" name="Google Shape;1761;g3c96f182b49_4_1941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" name="Google Shape;1762;g3c96f182b49_4_1941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4" name="Google Shape;1763;g3c96f182b49_4_1941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5" name="Google Shape;1764;g3c96f182b49_4_1941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6" name="Google Shape;1765;g3c96f182b49_4_1941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7" name="Google Shape;1766;g3c96f182b49_4_1941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" name="Google Shape;1767;g3c96f182b49_4_1941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9" name="Google Shape;1768;g3c96f182b49_4_1941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0" name="Google Shape;1769;g3c96f182b49_4_1941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" name="Google Shape;1770;g3c96f182b49_4_1941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2" name="Google Shape;1771;g3c96f182b49_4_1941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3" name="Google Shape;1772;g3c96f182b49_4_1941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4" name="Google Shape;1773;g3c96f182b49_4_1941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5" name="Google Shape;1774;g3c96f182b49_4_1941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" name="Google Shape;1775;g3c96f182b49_4_1941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" name="Google Shape;1776;g3c96f182b49_4_1941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" name="Google Shape;1777;g3c96f182b49_4_1941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" name="Google Shape;1778;g3c96f182b49_4_1941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0" name="Google Shape;1779;g3c96f182b49_4_1941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" name="Google Shape;1780;g3c96f182b49_4_1941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" name="Google Shape;1781;g3c96f182b49_4_1941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" name="Google Shape;1782;g3c96f182b49_4_1941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" name="Google Shape;1783;g3c96f182b49_4_1941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5" name="Google Shape;1784;g3c96f182b49_4_1941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6" name="Google Shape;1785;g3c96f182b49_4_1941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7" name="Google Shape;1786;g3c96f182b49_4_1941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8" name="Google Shape;1787;g3c96f182b49_4_1941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99" name="Google Shape;1788;g3c96f182b49_4_1941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0" name="Google Shape;1789;g3c96f182b49_4_1941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1" name="Google Shape;1790;g3c96f182b49_4_1941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2" name="Google Shape;1791;g3c96f182b49_4_1941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3" name="Google Shape;1792;g3c96f182b49_4_1941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4" name="Google Shape;1793;g3c96f182b49_4_1941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5" name="Google Shape;1794;g3c96f182b49_4_1941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6" name="Google Shape;1795;g3c96f182b49_4_1941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" name="Google Shape;1796;g3c96f182b49_4_1941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" name="Google Shape;1797;g3c96f182b49_4_1941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" name="Google Shape;1798;g3c96f182b49_4_1941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0" name="Google Shape;1799;g3c96f182b49_4_1941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1" name="Google Shape;1800;g3c96f182b49_4_1941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2" name="Google Shape;1801;g3c96f182b49_4_1941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" name="Google Shape;1802;g3c96f182b49_4_1941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" name="Google Shape;1803;g3c96f182b49_4_1941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5" name="Google Shape;1804;g3c96f182b49_4_1941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" name="Google Shape;1805;g3c96f182b49_4_1941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" name="Google Shape;1806;g3c96f182b49_4_1941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8" name="Google Shape;1807;g3c96f182b49_4_1941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" name="Google Shape;1808;g3c96f182b49_4_1941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" name="Google Shape;1809;g3c96f182b49_4_1941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1" name="Google Shape;1810;g3c96f182b49_4_1941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2" name="Google Shape;1811;g3c96f182b49_4_1941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3" name="Google Shape;1812;g3c96f182b49_4_1941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4" name="Google Shape;1813;g3c96f182b49_4_1941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5" name="Google Shape;1814;g3c96f182b49_4_1941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" name="Google Shape;1815;g3c96f182b49_4_1941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7" name="Google Shape;1816;g3c96f182b49_4_1941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" name="Google Shape;1817;g3c96f182b49_4_1941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9" name="Google Shape;1818;g3c96f182b49_4_1941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0" name="Google Shape;1819;g3c96f182b49_4_1941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" name="Google Shape;1820;g3c96f182b49_4_1941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2" name="Google Shape;1821;g3c96f182b49_4_1941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3" name="Google Shape;1822;g3c96f182b49_4_1941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" name="Google Shape;1823;g3c96f182b49_4_1941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5" name="Google Shape;1824;g3c96f182b49_4_1941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6" name="Google Shape;1825;g3c96f182b49_4_1941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7" name="Google Shape;1826;g3c96f182b49_4_1941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" name="Google Shape;1827;g3c96f182b49_4_1941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" name="Google Shape;1828;g3c96f182b49_4_1941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" name="Google Shape;1829;g3c96f182b49_4_1941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" name="Google Shape;1830;g3c96f182b49_4_1941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2" name="Google Shape;1831;g3c96f182b49_4_1941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" name="Google Shape;1832;g3c96f182b49_4_1941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" name="Google Shape;1833;g3c96f182b49_4_1941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" name="Google Shape;1834;g3c96f182b49_4_1941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" name="Google Shape;1835;g3c96f182b49_4_1941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7" name="Google Shape;1836;g3c96f182b49_4_1941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8" name="Google Shape;1837;g3c96f182b49_4_1941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9" name="Google Shape;1838;g3c96f182b49_4_1941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" name="Google Shape;1839;g3c96f182b49_4_1941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" name="Google Shape;1840;g3c96f182b49_4_1941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" name="Google Shape;1841;g3c96f182b49_4_1941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" name="Google Shape;1842;g3c96f182b49_4_1941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" name="Google Shape;1843;g3c96f182b49_4_1941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5" name="Google Shape;1844;g3c96f182b49_4_1941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6" name="Google Shape;1845;g3c96f182b49_4_1941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" name="Google Shape;1846;g3c96f182b49_4_1941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" name="Google Shape;1847;g3c96f182b49_4_1941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9" name="Google Shape;1848;g3c96f182b49_4_1941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" name="Google Shape;1849;g3c96f182b49_4_1941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1" name="Google Shape;1850;g3c96f182b49_4_1941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" name="Google Shape;1851;g3c96f182b49_4_1941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3" name="Google Shape;1852;g3c96f182b49_4_1941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" name="Google Shape;1853;g3c96f182b49_4_1941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" name="Google Shape;1854;g3c96f182b49_4_1941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" name="Google Shape;1855;g3c96f182b49_4_1941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" name="Google Shape;1856;g3c96f182b49_4_1941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" name="Google Shape;1857;g3c96f182b49_4_1941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9" name="Google Shape;1858;g3c96f182b49_4_1941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0" name="Google Shape;1859;g3c96f182b49_4_1941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1" name="Google Shape;1860;g3c96f182b49_4_1941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2" name="Google Shape;1861;g3c96f182b49_4_1941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" name="Google Shape;1862;g3c96f182b49_4_1941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" name="Google Shape;1863;g3c96f182b49_4_1941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5" name="Google Shape;1864;g3c96f182b49_4_1941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" name="Google Shape;1865;g3c96f182b49_4_1941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" name="Google Shape;1866;g3c96f182b49_4_1941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" name="Google Shape;1867;g3c96f182b49_4_1941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" name="Google Shape;1868;g3c96f182b49_4_1941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" name="Google Shape;1869;g3c96f182b49_4_1941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1" name="Google Shape;1870;g3c96f182b49_4_1941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2" name="Google Shape;1871;g3c96f182b49_4_1941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" name="Google Shape;1872;g3c96f182b49_4_1941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" name="Google Shape;1873;g3c96f182b49_4_1941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" name="Google Shape;1874;g3c96f182b49_4_1941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" name="Google Shape;1875;g3c96f182b49_4_1941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7" name="Google Shape;1876;g3c96f182b49_4_1941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" name="Google Shape;1877;g3c96f182b49_4_1941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" name="Google Shape;1878;g3c96f182b49_4_1941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" name="Google Shape;1879;g3c96f182b49_4_1941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" name="Google Shape;1880;g3c96f182b49_4_1941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2" name="Google Shape;1881;g3c96f182b49_4_1941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3" name="Google Shape;1882;g3c96f182b49_4_1941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4" name="Google Shape;1883;g3c96f182b49_4_1941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5" name="Google Shape;1884;g3c96f182b49_4_1941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6" name="Google Shape;1885;g3c96f182b49_4_1941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7" name="Google Shape;1886;g3c96f182b49_4_1941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" name="Google Shape;1887;g3c96f182b49_4_1941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9" name="Google Shape;1888;g3c96f182b49_4_1941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" name="Google Shape;1889;g3c96f182b49_4_1941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1" name="Google Shape;1890;g3c96f182b49_4_1941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2" name="Google Shape;1891;g3c96f182b49_4_1941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3" name="Google Shape;1892;g3c96f182b49_4_1941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4" name="Google Shape;1893;g3c96f182b49_4_1941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" name="Google Shape;1894;g3c96f182b49_4_1941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" name="Google Shape;1895;g3c96f182b49_4_1941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7" name="Google Shape;1896;g3c96f182b49_4_1941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" name="Google Shape;1897;g3c96f182b49_4_1941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9" name="Google Shape;1898;g3c96f182b49_4_1941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" name="Google Shape;1899;g3c96f182b49_4_1941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1" name="Google Shape;1900;g3c96f182b49_4_1941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2" name="Google Shape;1901;g3c96f182b49_4_1941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" name="Google Shape;1902;g3c96f182b49_4_1941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4" name="Google Shape;1903;g3c96f182b49_4_1941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" name="Google Shape;1904;g3c96f182b49_4_1941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" name="Google Shape;1905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7" name="Google Shape;1906;g3c96f182b49_4_1941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" name="Google Shape;1907;g3c96f182b49_4_1941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" name="Google Shape;1908;g3c96f182b49_4_1941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" name="Google Shape;1909;g3c96f182b49_4_1941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1" name="Google Shape;1910;g3c96f182b49_4_1941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" name="Google Shape;1911;g3c96f182b49_4_1941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" name="Google Shape;1912;g3c96f182b49_4_1941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" name="Google Shape;1913;g3c96f182b49_4_1941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5" name="Google Shape;1914;g3c96f182b49_4_1941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6" name="Google Shape;1915;g3c96f182b49_4_1941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7" name="Google Shape;1916;g3c96f182b49_4_1941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" name="Google Shape;1917;g3c96f182b49_4_1941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9" name="Google Shape;1918;g3c96f182b49_4_1941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" name="Google Shape;1919;g3c96f182b49_4_1941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" name="Google Shape;1920;g3c96f182b49_4_1941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2" name="Google Shape;1921;g3c96f182b49_4_1941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" name="Google Shape;1922;g3c96f182b49_4_1941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" name="Google Shape;1923;g3c96f182b49_4_1941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" name="Google Shape;1924;g3c96f182b49_4_1941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6" name="Google Shape;1925;g3c96f182b49_4_1941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" name="Google Shape;1926;g3c96f182b49_4_1941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8" name="Google Shape;1927;g3c96f182b49_4_1941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" name="Google Shape;1928;g3c96f182b49_4_1941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" name="Google Shape;1929;g3c96f182b49_4_1941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" name="Google Shape;1930;g3c96f182b49_4_1941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" name="Google Shape;1931;g3c96f182b49_4_1941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" name="Google Shape;1932;g3c96f182b49_4_1941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4" name="Google Shape;1933;g3c96f182b49_4_1941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" name="Google Shape;1934;g3c96f182b49_4_1941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" name="Google Shape;1935;g3c96f182b49_4_1941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" name="Google Shape;1936;g3c96f182b49_4_1941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" name="Google Shape;1937;g3c96f182b49_4_1941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" name="Google Shape;1938;g3c96f182b49_4_1941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0" name="Google Shape;1939;g3c96f182b49_4_1941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1" name="Google Shape;1940;g3c96f182b49_4_1941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" name="Google Shape;1941;g3c96f182b49_4_1941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" name="Google Shape;1942;g3c96f182b49_4_1941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4" name="Google Shape;1943;g3c96f182b49_4_1941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5" name="Google Shape;1944;g3c96f182b49_4_1941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6" name="Google Shape;1945;g3c96f182b49_4_1941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7" name="Google Shape;1946;g3c96f182b49_4_1941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" name="Google Shape;1947;g3c96f182b49_4_1941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9" name="Google Shape;1948;g3c96f182b49_4_1941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0" name="Google Shape;1949;g3c96f182b49_4_1941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1" name="Google Shape;1950;g3c96f182b49_4_1941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2" name="Google Shape;1951;g3c96f182b49_4_1941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3" name="Google Shape;1952;g3c96f182b49_4_1941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4" name="Google Shape;1953;g3c96f182b49_4_1941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5" name="Google Shape;1954;g3c96f182b49_4_1941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6" name="Google Shape;1955;g3c96f182b49_4_1941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7" name="Google Shape;1956;g3c96f182b49_4_1941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68" name="Google Shape;1957;g3c96f182b49_4_1941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69" name="Google Shape;1958;g3c96f182b49_4_1941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0" name="Google Shape;1959;g3c96f182b49_4_1941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1" name="Google Shape;1960;g3c96f182b49_4_1941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2" name="Google Shape;1961;g3c96f182b49_4_1941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73" name="Google Shape;1962;g3c96f182b49_4_1941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4" name="Google Shape;1963;g3c96f182b49_4_1941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5" name="Google Shape;1964;g3c96f182b49_4_1941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6" name="Google Shape;1965;g3c96f182b49_4_1941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7" name="Google Shape;1966;g3c96f182b49_4_1941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78" name="Google Shape;1967;g3c96f182b49_4_1941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79" name="Google Shape;1968;g3c96f182b49_4_1941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0" name="Google Shape;1969;g3c96f182b49_4_1941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1" name="Google Shape;1970;g3c96f182b49_4_1941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2" name="Google Shape;1971;g3c96f182b49_4_1941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3" name="Google Shape;1972;g3c96f182b49_4_1941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4" name="Google Shape;1973;g3c96f182b49_4_1941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85" name="Google Shape;1974;g3c96f182b49_4_1941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86" name="Google Shape;1975;g3c96f182b49_4_1941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87" name="Google Shape;1976;g3c96f182b49_4_1941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8" name="Google Shape;1977;g3c96f182b49_4_1941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89" name="Google Shape;1978;g3c96f182b49_4_1941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0" name="Google Shape;1979;g3c96f182b49_4_1941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1" name="Google Shape;1980;g3c96f182b49_4_1941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92" name="Google Shape;1981;g3c96f182b49_4_1941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93" name="Google Shape;1982;g3c96f182b49_4_1941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94" name="Google Shape;1983;g3c96f182b49_4_1941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5" name="Google Shape;1984;g3c96f182b49_4_1941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6" name="Google Shape;1985;g3c96f182b49_4_1941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7" name="Google Shape;1986;g3c96f182b49_4_1941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98" name="Google Shape;1987;g3c96f182b49_4_1941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99" name="Google Shape;1988;g3c96f182b49_4_1941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00" name="Google Shape;1989;g3c96f182b49_4_1941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2104" name="Google Shape;1990;g3c96f182b49_4_1941"/>
          <p:cNvGrpSpPr/>
          <p:nvPr/>
        </p:nvGrpSpPr>
        <p:grpSpPr>
          <a:xfrm>
            <a:off x="9748715" y="6214491"/>
            <a:ext cx="1416367" cy="737703"/>
            <a:chOff x="0" y="0"/>
            <a:chExt cx="1416366" cy="737701"/>
          </a:xfrm>
        </p:grpSpPr>
        <p:sp>
          <p:nvSpPr>
            <p:cNvPr id="2102" name="Google Shape;1991;g3c96f182b49_4_1941"/>
            <p:cNvSpPr/>
            <p:nvPr/>
          </p:nvSpPr>
          <p:spPr>
            <a:xfrm>
              <a:off x="865838" y="549982"/>
              <a:ext cx="550529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03" name="Google Shape;1992;g3c96f182b49_4_1941"/>
            <p:cNvSpPr/>
            <p:nvPr/>
          </p:nvSpPr>
          <p:spPr>
            <a:xfrm>
              <a:off x="-1" y="0"/>
              <a:ext cx="549926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2105" name="Google Shape;1993;g3c96f182b49_4_1941"/>
          <p:cNvSpPr/>
          <p:nvPr/>
        </p:nvSpPr>
        <p:spPr>
          <a:xfrm>
            <a:off x="3766208" y="4730908"/>
            <a:ext cx="2483464" cy="2483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65" y="0"/>
                </a:moveTo>
                <a:cubicBezTo>
                  <a:pt x="10566" y="0"/>
                  <a:pt x="10404" y="162"/>
                  <a:pt x="10404" y="361"/>
                </a:cubicBezTo>
                <a:lnTo>
                  <a:pt x="10404" y="1514"/>
                </a:lnTo>
                <a:cubicBezTo>
                  <a:pt x="10404" y="1713"/>
                  <a:pt x="10566" y="1875"/>
                  <a:pt x="10765" y="1875"/>
                </a:cubicBezTo>
                <a:cubicBezTo>
                  <a:pt x="10967" y="1875"/>
                  <a:pt x="11129" y="1713"/>
                  <a:pt x="11129" y="1514"/>
                </a:cubicBezTo>
                <a:lnTo>
                  <a:pt x="11129" y="361"/>
                </a:lnTo>
                <a:cubicBezTo>
                  <a:pt x="11129" y="162"/>
                  <a:pt x="10967" y="0"/>
                  <a:pt x="10765" y="0"/>
                </a:cubicBezTo>
                <a:close/>
                <a:moveTo>
                  <a:pt x="15989" y="1381"/>
                </a:moveTo>
                <a:cubicBezTo>
                  <a:pt x="15864" y="1381"/>
                  <a:pt x="15744" y="1445"/>
                  <a:pt x="15676" y="1560"/>
                </a:cubicBezTo>
                <a:lnTo>
                  <a:pt x="15101" y="2560"/>
                </a:lnTo>
                <a:cubicBezTo>
                  <a:pt x="15000" y="2731"/>
                  <a:pt x="15058" y="2951"/>
                  <a:pt x="15233" y="3052"/>
                </a:cubicBezTo>
                <a:cubicBezTo>
                  <a:pt x="15290" y="3086"/>
                  <a:pt x="15352" y="3102"/>
                  <a:pt x="15413" y="3102"/>
                </a:cubicBezTo>
                <a:cubicBezTo>
                  <a:pt x="15537" y="3102"/>
                  <a:pt x="15657" y="3037"/>
                  <a:pt x="15722" y="2921"/>
                </a:cubicBezTo>
                <a:lnTo>
                  <a:pt x="16300" y="1920"/>
                </a:lnTo>
                <a:cubicBezTo>
                  <a:pt x="16401" y="1752"/>
                  <a:pt x="16343" y="1532"/>
                  <a:pt x="16169" y="1428"/>
                </a:cubicBezTo>
                <a:cubicBezTo>
                  <a:pt x="16111" y="1396"/>
                  <a:pt x="16049" y="1381"/>
                  <a:pt x="15989" y="1381"/>
                </a:cubicBezTo>
                <a:close/>
                <a:moveTo>
                  <a:pt x="5549" y="1417"/>
                </a:moveTo>
                <a:cubicBezTo>
                  <a:pt x="5487" y="1417"/>
                  <a:pt x="5425" y="1433"/>
                  <a:pt x="5367" y="1465"/>
                </a:cubicBezTo>
                <a:cubicBezTo>
                  <a:pt x="5199" y="1566"/>
                  <a:pt x="5138" y="1786"/>
                  <a:pt x="5239" y="1957"/>
                </a:cubicBezTo>
                <a:lnTo>
                  <a:pt x="5814" y="2954"/>
                </a:lnTo>
                <a:cubicBezTo>
                  <a:pt x="5882" y="3071"/>
                  <a:pt x="6003" y="3136"/>
                  <a:pt x="6128" y="3136"/>
                </a:cubicBezTo>
                <a:cubicBezTo>
                  <a:pt x="6189" y="3136"/>
                  <a:pt x="6250" y="3121"/>
                  <a:pt x="6306" y="3089"/>
                </a:cubicBezTo>
                <a:cubicBezTo>
                  <a:pt x="6480" y="2988"/>
                  <a:pt x="6538" y="2768"/>
                  <a:pt x="6440" y="2593"/>
                </a:cubicBezTo>
                <a:lnTo>
                  <a:pt x="5863" y="1593"/>
                </a:lnTo>
                <a:cubicBezTo>
                  <a:pt x="5795" y="1481"/>
                  <a:pt x="5674" y="1417"/>
                  <a:pt x="5549" y="1417"/>
                </a:cubicBezTo>
                <a:close/>
                <a:moveTo>
                  <a:pt x="10765" y="2477"/>
                </a:moveTo>
                <a:cubicBezTo>
                  <a:pt x="10566" y="2477"/>
                  <a:pt x="10404" y="2639"/>
                  <a:pt x="10404" y="2838"/>
                </a:cubicBezTo>
                <a:lnTo>
                  <a:pt x="10404" y="6000"/>
                </a:lnTo>
                <a:cubicBezTo>
                  <a:pt x="10404" y="6199"/>
                  <a:pt x="10566" y="6361"/>
                  <a:pt x="10765" y="6361"/>
                </a:cubicBezTo>
                <a:cubicBezTo>
                  <a:pt x="10967" y="6361"/>
                  <a:pt x="11129" y="6199"/>
                  <a:pt x="11129" y="6000"/>
                </a:cubicBezTo>
                <a:lnTo>
                  <a:pt x="11129" y="2838"/>
                </a:lnTo>
                <a:cubicBezTo>
                  <a:pt x="11129" y="2639"/>
                  <a:pt x="10967" y="2477"/>
                  <a:pt x="10765" y="2477"/>
                </a:cubicBezTo>
                <a:close/>
                <a:moveTo>
                  <a:pt x="19821" y="5190"/>
                </a:moveTo>
                <a:cubicBezTo>
                  <a:pt x="19759" y="5190"/>
                  <a:pt x="19697" y="5206"/>
                  <a:pt x="19640" y="5239"/>
                </a:cubicBezTo>
                <a:lnTo>
                  <a:pt x="18643" y="5814"/>
                </a:lnTo>
                <a:cubicBezTo>
                  <a:pt x="18468" y="5911"/>
                  <a:pt x="18413" y="6135"/>
                  <a:pt x="18511" y="6306"/>
                </a:cubicBezTo>
                <a:cubicBezTo>
                  <a:pt x="18579" y="6423"/>
                  <a:pt x="18701" y="6488"/>
                  <a:pt x="18826" y="6488"/>
                </a:cubicBezTo>
                <a:cubicBezTo>
                  <a:pt x="18888" y="6488"/>
                  <a:pt x="18950" y="6473"/>
                  <a:pt x="19007" y="6440"/>
                </a:cubicBezTo>
                <a:lnTo>
                  <a:pt x="20001" y="5863"/>
                </a:lnTo>
                <a:cubicBezTo>
                  <a:pt x="20175" y="5762"/>
                  <a:pt x="20233" y="5541"/>
                  <a:pt x="20135" y="5370"/>
                </a:cubicBezTo>
                <a:cubicBezTo>
                  <a:pt x="20067" y="5255"/>
                  <a:pt x="19946" y="5190"/>
                  <a:pt x="19821" y="5190"/>
                </a:cubicBezTo>
                <a:close/>
                <a:moveTo>
                  <a:pt x="1738" y="5250"/>
                </a:moveTo>
                <a:cubicBezTo>
                  <a:pt x="1614" y="5250"/>
                  <a:pt x="1495" y="5313"/>
                  <a:pt x="1428" y="5428"/>
                </a:cubicBezTo>
                <a:cubicBezTo>
                  <a:pt x="1330" y="5603"/>
                  <a:pt x="1388" y="5823"/>
                  <a:pt x="1563" y="5921"/>
                </a:cubicBezTo>
                <a:lnTo>
                  <a:pt x="2557" y="6496"/>
                </a:lnTo>
                <a:cubicBezTo>
                  <a:pt x="2615" y="6531"/>
                  <a:pt x="2679" y="6547"/>
                  <a:pt x="2742" y="6547"/>
                </a:cubicBezTo>
                <a:cubicBezTo>
                  <a:pt x="2866" y="6547"/>
                  <a:pt x="2985" y="6483"/>
                  <a:pt x="3052" y="6367"/>
                </a:cubicBezTo>
                <a:cubicBezTo>
                  <a:pt x="3150" y="6193"/>
                  <a:pt x="3095" y="5973"/>
                  <a:pt x="2921" y="5875"/>
                </a:cubicBezTo>
                <a:lnTo>
                  <a:pt x="1924" y="5300"/>
                </a:lnTo>
                <a:cubicBezTo>
                  <a:pt x="1865" y="5266"/>
                  <a:pt x="1801" y="5250"/>
                  <a:pt x="1738" y="5250"/>
                </a:cubicBezTo>
                <a:close/>
                <a:moveTo>
                  <a:pt x="6789" y="3564"/>
                </a:moveTo>
                <a:cubicBezTo>
                  <a:pt x="6728" y="3564"/>
                  <a:pt x="6666" y="3580"/>
                  <a:pt x="6609" y="3612"/>
                </a:cubicBezTo>
                <a:cubicBezTo>
                  <a:pt x="6437" y="3710"/>
                  <a:pt x="6379" y="3930"/>
                  <a:pt x="6477" y="4104"/>
                </a:cubicBezTo>
                <a:lnTo>
                  <a:pt x="8107" y="6927"/>
                </a:lnTo>
                <a:cubicBezTo>
                  <a:pt x="8173" y="7040"/>
                  <a:pt x="8295" y="7105"/>
                  <a:pt x="8420" y="7105"/>
                </a:cubicBezTo>
                <a:cubicBezTo>
                  <a:pt x="8480" y="7105"/>
                  <a:pt x="8541" y="7090"/>
                  <a:pt x="8597" y="7058"/>
                </a:cubicBezTo>
                <a:cubicBezTo>
                  <a:pt x="8771" y="6957"/>
                  <a:pt x="8829" y="6737"/>
                  <a:pt x="8731" y="6566"/>
                </a:cubicBezTo>
                <a:lnTo>
                  <a:pt x="7101" y="3746"/>
                </a:lnTo>
                <a:cubicBezTo>
                  <a:pt x="7035" y="3629"/>
                  <a:pt x="6914" y="3564"/>
                  <a:pt x="6789" y="3564"/>
                </a:cubicBezTo>
                <a:close/>
                <a:moveTo>
                  <a:pt x="14746" y="3527"/>
                </a:moveTo>
                <a:cubicBezTo>
                  <a:pt x="14623" y="3527"/>
                  <a:pt x="14502" y="3593"/>
                  <a:pt x="14435" y="3710"/>
                </a:cubicBezTo>
                <a:lnTo>
                  <a:pt x="12771" y="6593"/>
                </a:lnTo>
                <a:cubicBezTo>
                  <a:pt x="12673" y="6768"/>
                  <a:pt x="12731" y="6985"/>
                  <a:pt x="12906" y="7086"/>
                </a:cubicBezTo>
                <a:cubicBezTo>
                  <a:pt x="12963" y="7118"/>
                  <a:pt x="13024" y="7133"/>
                  <a:pt x="13085" y="7133"/>
                </a:cubicBezTo>
                <a:cubicBezTo>
                  <a:pt x="13210" y="7133"/>
                  <a:pt x="13330" y="7069"/>
                  <a:pt x="13398" y="6951"/>
                </a:cubicBezTo>
                <a:lnTo>
                  <a:pt x="15062" y="4067"/>
                </a:lnTo>
                <a:cubicBezTo>
                  <a:pt x="15159" y="3896"/>
                  <a:pt x="15101" y="3676"/>
                  <a:pt x="14927" y="3578"/>
                </a:cubicBezTo>
                <a:cubicBezTo>
                  <a:pt x="14870" y="3544"/>
                  <a:pt x="14808" y="3527"/>
                  <a:pt x="14746" y="3527"/>
                </a:cubicBezTo>
                <a:close/>
                <a:moveTo>
                  <a:pt x="3890" y="6491"/>
                </a:moveTo>
                <a:cubicBezTo>
                  <a:pt x="3765" y="6491"/>
                  <a:pt x="3644" y="6555"/>
                  <a:pt x="3578" y="6670"/>
                </a:cubicBezTo>
                <a:cubicBezTo>
                  <a:pt x="3477" y="6841"/>
                  <a:pt x="3535" y="7061"/>
                  <a:pt x="3710" y="7162"/>
                </a:cubicBezTo>
                <a:lnTo>
                  <a:pt x="6551" y="8801"/>
                </a:lnTo>
                <a:cubicBezTo>
                  <a:pt x="6607" y="8833"/>
                  <a:pt x="6668" y="8849"/>
                  <a:pt x="6729" y="8849"/>
                </a:cubicBezTo>
                <a:cubicBezTo>
                  <a:pt x="6853" y="8849"/>
                  <a:pt x="6974" y="8784"/>
                  <a:pt x="7040" y="8667"/>
                </a:cubicBezTo>
                <a:cubicBezTo>
                  <a:pt x="7141" y="8499"/>
                  <a:pt x="7083" y="8275"/>
                  <a:pt x="6908" y="8175"/>
                </a:cubicBezTo>
                <a:lnTo>
                  <a:pt x="4070" y="6538"/>
                </a:lnTo>
                <a:cubicBezTo>
                  <a:pt x="4013" y="6506"/>
                  <a:pt x="3951" y="6491"/>
                  <a:pt x="3890" y="6491"/>
                </a:cubicBezTo>
                <a:close/>
                <a:moveTo>
                  <a:pt x="17673" y="6428"/>
                </a:moveTo>
                <a:cubicBezTo>
                  <a:pt x="17612" y="6428"/>
                  <a:pt x="17551" y="6444"/>
                  <a:pt x="17496" y="6477"/>
                </a:cubicBezTo>
                <a:lnTo>
                  <a:pt x="14539" y="8181"/>
                </a:lnTo>
                <a:cubicBezTo>
                  <a:pt x="14367" y="8285"/>
                  <a:pt x="14309" y="8502"/>
                  <a:pt x="14407" y="8676"/>
                </a:cubicBezTo>
                <a:cubicBezTo>
                  <a:pt x="14475" y="8791"/>
                  <a:pt x="14596" y="8856"/>
                  <a:pt x="14722" y="8856"/>
                </a:cubicBezTo>
                <a:cubicBezTo>
                  <a:pt x="14783" y="8856"/>
                  <a:pt x="14845" y="8841"/>
                  <a:pt x="14903" y="8808"/>
                </a:cubicBezTo>
                <a:lnTo>
                  <a:pt x="17857" y="7101"/>
                </a:lnTo>
                <a:cubicBezTo>
                  <a:pt x="18028" y="7000"/>
                  <a:pt x="18089" y="6780"/>
                  <a:pt x="17985" y="6609"/>
                </a:cubicBezTo>
                <a:cubicBezTo>
                  <a:pt x="17920" y="6494"/>
                  <a:pt x="17797" y="6428"/>
                  <a:pt x="17673" y="6428"/>
                </a:cubicBezTo>
                <a:close/>
                <a:moveTo>
                  <a:pt x="15328" y="10401"/>
                </a:moveTo>
                <a:cubicBezTo>
                  <a:pt x="15126" y="10401"/>
                  <a:pt x="14964" y="10563"/>
                  <a:pt x="14964" y="10765"/>
                </a:cubicBezTo>
                <a:cubicBezTo>
                  <a:pt x="14964" y="10964"/>
                  <a:pt x="15129" y="11126"/>
                  <a:pt x="15328" y="11126"/>
                </a:cubicBezTo>
                <a:lnTo>
                  <a:pt x="18759" y="11126"/>
                </a:lnTo>
                <a:cubicBezTo>
                  <a:pt x="18958" y="11126"/>
                  <a:pt x="19120" y="10964"/>
                  <a:pt x="19120" y="10765"/>
                </a:cubicBezTo>
                <a:cubicBezTo>
                  <a:pt x="19120" y="10563"/>
                  <a:pt x="18958" y="10401"/>
                  <a:pt x="18759" y="10401"/>
                </a:cubicBezTo>
                <a:close/>
                <a:moveTo>
                  <a:pt x="20086" y="10401"/>
                </a:moveTo>
                <a:cubicBezTo>
                  <a:pt x="19884" y="10401"/>
                  <a:pt x="19722" y="10563"/>
                  <a:pt x="19722" y="10765"/>
                </a:cubicBezTo>
                <a:cubicBezTo>
                  <a:pt x="19722" y="10964"/>
                  <a:pt x="19884" y="11126"/>
                  <a:pt x="20086" y="11126"/>
                </a:cubicBezTo>
                <a:lnTo>
                  <a:pt x="21236" y="11126"/>
                </a:lnTo>
                <a:cubicBezTo>
                  <a:pt x="21438" y="11126"/>
                  <a:pt x="21600" y="10964"/>
                  <a:pt x="21600" y="10765"/>
                </a:cubicBezTo>
                <a:cubicBezTo>
                  <a:pt x="21600" y="10563"/>
                  <a:pt x="21438" y="10401"/>
                  <a:pt x="21236" y="10401"/>
                </a:cubicBezTo>
                <a:close/>
                <a:moveTo>
                  <a:pt x="361" y="10471"/>
                </a:moveTo>
                <a:cubicBezTo>
                  <a:pt x="162" y="10471"/>
                  <a:pt x="0" y="10633"/>
                  <a:pt x="0" y="10832"/>
                </a:cubicBezTo>
                <a:cubicBezTo>
                  <a:pt x="0" y="11031"/>
                  <a:pt x="162" y="11193"/>
                  <a:pt x="361" y="11193"/>
                </a:cubicBezTo>
                <a:lnTo>
                  <a:pt x="1514" y="11193"/>
                </a:lnTo>
                <a:cubicBezTo>
                  <a:pt x="1713" y="11193"/>
                  <a:pt x="1875" y="11031"/>
                  <a:pt x="1875" y="10832"/>
                </a:cubicBezTo>
                <a:cubicBezTo>
                  <a:pt x="1875" y="10633"/>
                  <a:pt x="1713" y="10471"/>
                  <a:pt x="1514" y="10471"/>
                </a:cubicBezTo>
                <a:close/>
                <a:moveTo>
                  <a:pt x="2838" y="10471"/>
                </a:moveTo>
                <a:cubicBezTo>
                  <a:pt x="2639" y="10471"/>
                  <a:pt x="2477" y="10633"/>
                  <a:pt x="2477" y="10832"/>
                </a:cubicBezTo>
                <a:cubicBezTo>
                  <a:pt x="2477" y="11031"/>
                  <a:pt x="2639" y="11193"/>
                  <a:pt x="2838" y="11193"/>
                </a:cubicBezTo>
                <a:lnTo>
                  <a:pt x="6251" y="11193"/>
                </a:lnTo>
                <a:cubicBezTo>
                  <a:pt x="6450" y="11193"/>
                  <a:pt x="6612" y="11031"/>
                  <a:pt x="6612" y="10832"/>
                </a:cubicBezTo>
                <a:cubicBezTo>
                  <a:pt x="6612" y="10633"/>
                  <a:pt x="6450" y="10471"/>
                  <a:pt x="6251" y="10471"/>
                </a:cubicBezTo>
                <a:close/>
                <a:moveTo>
                  <a:pt x="14837" y="12728"/>
                </a:moveTo>
                <a:cubicBezTo>
                  <a:pt x="14713" y="12728"/>
                  <a:pt x="14591" y="12794"/>
                  <a:pt x="14523" y="12909"/>
                </a:cubicBezTo>
                <a:cubicBezTo>
                  <a:pt x="14422" y="13080"/>
                  <a:pt x="14480" y="13300"/>
                  <a:pt x="14655" y="13404"/>
                </a:cubicBezTo>
                <a:lnTo>
                  <a:pt x="17530" y="15062"/>
                </a:lnTo>
                <a:cubicBezTo>
                  <a:pt x="17586" y="15094"/>
                  <a:pt x="17647" y="15109"/>
                  <a:pt x="17708" y="15109"/>
                </a:cubicBezTo>
                <a:cubicBezTo>
                  <a:pt x="17834" y="15109"/>
                  <a:pt x="17956" y="15044"/>
                  <a:pt x="18022" y="14927"/>
                </a:cubicBezTo>
                <a:cubicBezTo>
                  <a:pt x="18123" y="14756"/>
                  <a:pt x="18062" y="14536"/>
                  <a:pt x="17890" y="14435"/>
                </a:cubicBezTo>
                <a:lnTo>
                  <a:pt x="15016" y="12777"/>
                </a:lnTo>
                <a:cubicBezTo>
                  <a:pt x="14959" y="12744"/>
                  <a:pt x="14898" y="12728"/>
                  <a:pt x="14837" y="12728"/>
                </a:cubicBezTo>
                <a:close/>
                <a:moveTo>
                  <a:pt x="6867" y="12750"/>
                </a:moveTo>
                <a:cubicBezTo>
                  <a:pt x="6805" y="12750"/>
                  <a:pt x="6742" y="12766"/>
                  <a:pt x="6685" y="12798"/>
                </a:cubicBezTo>
                <a:lnTo>
                  <a:pt x="3740" y="14496"/>
                </a:lnTo>
                <a:cubicBezTo>
                  <a:pt x="3572" y="14594"/>
                  <a:pt x="3514" y="14817"/>
                  <a:pt x="3612" y="14988"/>
                </a:cubicBezTo>
                <a:cubicBezTo>
                  <a:pt x="3680" y="15105"/>
                  <a:pt x="3801" y="15170"/>
                  <a:pt x="3926" y="15170"/>
                </a:cubicBezTo>
                <a:cubicBezTo>
                  <a:pt x="3987" y="15170"/>
                  <a:pt x="4048" y="15155"/>
                  <a:pt x="4104" y="15123"/>
                </a:cubicBezTo>
                <a:lnTo>
                  <a:pt x="7046" y="13422"/>
                </a:lnTo>
                <a:cubicBezTo>
                  <a:pt x="7217" y="13325"/>
                  <a:pt x="7278" y="13101"/>
                  <a:pt x="7178" y="12930"/>
                </a:cubicBezTo>
                <a:cubicBezTo>
                  <a:pt x="7112" y="12814"/>
                  <a:pt x="6991" y="12750"/>
                  <a:pt x="6867" y="12750"/>
                </a:cubicBezTo>
                <a:close/>
                <a:moveTo>
                  <a:pt x="18860" y="15051"/>
                </a:moveTo>
                <a:cubicBezTo>
                  <a:pt x="18735" y="15051"/>
                  <a:pt x="18613" y="15116"/>
                  <a:pt x="18545" y="15233"/>
                </a:cubicBezTo>
                <a:cubicBezTo>
                  <a:pt x="18447" y="15401"/>
                  <a:pt x="18505" y="15624"/>
                  <a:pt x="18679" y="15725"/>
                </a:cubicBezTo>
                <a:lnTo>
                  <a:pt x="19676" y="16300"/>
                </a:lnTo>
                <a:cubicBezTo>
                  <a:pt x="19733" y="16333"/>
                  <a:pt x="19794" y="16349"/>
                  <a:pt x="19855" y="16349"/>
                </a:cubicBezTo>
                <a:cubicBezTo>
                  <a:pt x="19980" y="16349"/>
                  <a:pt x="20101" y="16284"/>
                  <a:pt x="20169" y="16169"/>
                </a:cubicBezTo>
                <a:cubicBezTo>
                  <a:pt x="20267" y="15997"/>
                  <a:pt x="20208" y="15777"/>
                  <a:pt x="20040" y="15673"/>
                </a:cubicBezTo>
                <a:lnTo>
                  <a:pt x="19040" y="15098"/>
                </a:lnTo>
                <a:cubicBezTo>
                  <a:pt x="18983" y="15066"/>
                  <a:pt x="18921" y="15051"/>
                  <a:pt x="18860" y="15051"/>
                </a:cubicBezTo>
                <a:close/>
                <a:moveTo>
                  <a:pt x="2775" y="15112"/>
                </a:moveTo>
                <a:cubicBezTo>
                  <a:pt x="2714" y="15112"/>
                  <a:pt x="2653" y="15127"/>
                  <a:pt x="2596" y="15159"/>
                </a:cubicBezTo>
                <a:lnTo>
                  <a:pt x="1596" y="15734"/>
                </a:lnTo>
                <a:cubicBezTo>
                  <a:pt x="1425" y="15835"/>
                  <a:pt x="1367" y="16055"/>
                  <a:pt x="1465" y="16230"/>
                </a:cubicBezTo>
                <a:cubicBezTo>
                  <a:pt x="1533" y="16345"/>
                  <a:pt x="1654" y="16409"/>
                  <a:pt x="1780" y="16409"/>
                </a:cubicBezTo>
                <a:cubicBezTo>
                  <a:pt x="1841" y="16409"/>
                  <a:pt x="1903" y="16393"/>
                  <a:pt x="1960" y="16361"/>
                </a:cubicBezTo>
                <a:lnTo>
                  <a:pt x="2957" y="15783"/>
                </a:lnTo>
                <a:cubicBezTo>
                  <a:pt x="3129" y="15682"/>
                  <a:pt x="3187" y="15462"/>
                  <a:pt x="3089" y="15291"/>
                </a:cubicBezTo>
                <a:cubicBezTo>
                  <a:pt x="3021" y="15176"/>
                  <a:pt x="2900" y="15112"/>
                  <a:pt x="2775" y="15112"/>
                </a:cubicBezTo>
                <a:close/>
                <a:moveTo>
                  <a:pt x="13151" y="14446"/>
                </a:moveTo>
                <a:cubicBezTo>
                  <a:pt x="13091" y="14446"/>
                  <a:pt x="13029" y="14461"/>
                  <a:pt x="12973" y="14493"/>
                </a:cubicBezTo>
                <a:cubicBezTo>
                  <a:pt x="12805" y="14594"/>
                  <a:pt x="12743" y="14814"/>
                  <a:pt x="12841" y="14985"/>
                </a:cubicBezTo>
                <a:lnTo>
                  <a:pt x="14496" y="17854"/>
                </a:lnTo>
                <a:cubicBezTo>
                  <a:pt x="14562" y="17971"/>
                  <a:pt x="14684" y="18036"/>
                  <a:pt x="14809" y="18036"/>
                </a:cubicBezTo>
                <a:cubicBezTo>
                  <a:pt x="14870" y="18036"/>
                  <a:pt x="14932" y="18020"/>
                  <a:pt x="14988" y="17988"/>
                </a:cubicBezTo>
                <a:cubicBezTo>
                  <a:pt x="15163" y="17887"/>
                  <a:pt x="15221" y="17670"/>
                  <a:pt x="15123" y="17496"/>
                </a:cubicBezTo>
                <a:lnTo>
                  <a:pt x="13465" y="14627"/>
                </a:lnTo>
                <a:cubicBezTo>
                  <a:pt x="13399" y="14512"/>
                  <a:pt x="13277" y="14446"/>
                  <a:pt x="13151" y="14446"/>
                </a:cubicBezTo>
                <a:close/>
                <a:moveTo>
                  <a:pt x="8560" y="14387"/>
                </a:moveTo>
                <a:cubicBezTo>
                  <a:pt x="8435" y="14387"/>
                  <a:pt x="8314" y="14452"/>
                  <a:pt x="8248" y="14569"/>
                </a:cubicBezTo>
                <a:lnTo>
                  <a:pt x="6538" y="17530"/>
                </a:lnTo>
                <a:cubicBezTo>
                  <a:pt x="6440" y="17704"/>
                  <a:pt x="6496" y="17924"/>
                  <a:pt x="6670" y="18022"/>
                </a:cubicBezTo>
                <a:cubicBezTo>
                  <a:pt x="6727" y="18054"/>
                  <a:pt x="6789" y="18069"/>
                  <a:pt x="6850" y="18069"/>
                </a:cubicBezTo>
                <a:cubicBezTo>
                  <a:pt x="6975" y="18069"/>
                  <a:pt x="7096" y="18005"/>
                  <a:pt x="7162" y="17887"/>
                </a:cubicBezTo>
                <a:lnTo>
                  <a:pt x="8872" y="14927"/>
                </a:lnTo>
                <a:cubicBezTo>
                  <a:pt x="8973" y="14753"/>
                  <a:pt x="8912" y="14536"/>
                  <a:pt x="8740" y="14435"/>
                </a:cubicBezTo>
                <a:cubicBezTo>
                  <a:pt x="8683" y="14403"/>
                  <a:pt x="8621" y="14387"/>
                  <a:pt x="8560" y="14387"/>
                </a:cubicBezTo>
                <a:close/>
                <a:moveTo>
                  <a:pt x="10835" y="15120"/>
                </a:moveTo>
                <a:cubicBezTo>
                  <a:pt x="10636" y="15120"/>
                  <a:pt x="10474" y="15282"/>
                  <a:pt x="10474" y="15481"/>
                </a:cubicBezTo>
                <a:lnTo>
                  <a:pt x="10474" y="18756"/>
                </a:lnTo>
                <a:cubicBezTo>
                  <a:pt x="10474" y="18961"/>
                  <a:pt x="10636" y="19120"/>
                  <a:pt x="10835" y="19120"/>
                </a:cubicBezTo>
                <a:cubicBezTo>
                  <a:pt x="11034" y="19120"/>
                  <a:pt x="11196" y="18961"/>
                  <a:pt x="11196" y="18756"/>
                </a:cubicBezTo>
                <a:lnTo>
                  <a:pt x="11196" y="15481"/>
                </a:lnTo>
                <a:cubicBezTo>
                  <a:pt x="11196" y="15282"/>
                  <a:pt x="11034" y="15120"/>
                  <a:pt x="10835" y="15120"/>
                </a:cubicBezTo>
                <a:close/>
                <a:moveTo>
                  <a:pt x="15471" y="18464"/>
                </a:moveTo>
                <a:cubicBezTo>
                  <a:pt x="15410" y="18464"/>
                  <a:pt x="15347" y="18479"/>
                  <a:pt x="15291" y="18511"/>
                </a:cubicBezTo>
                <a:cubicBezTo>
                  <a:pt x="15120" y="18612"/>
                  <a:pt x="15062" y="18832"/>
                  <a:pt x="15159" y="19004"/>
                </a:cubicBezTo>
                <a:lnTo>
                  <a:pt x="15734" y="20001"/>
                </a:lnTo>
                <a:cubicBezTo>
                  <a:pt x="15802" y="20118"/>
                  <a:pt x="15924" y="20183"/>
                  <a:pt x="16050" y="20183"/>
                </a:cubicBezTo>
                <a:cubicBezTo>
                  <a:pt x="16111" y="20183"/>
                  <a:pt x="16173" y="20167"/>
                  <a:pt x="16230" y="20135"/>
                </a:cubicBezTo>
                <a:cubicBezTo>
                  <a:pt x="16401" y="20034"/>
                  <a:pt x="16462" y="19814"/>
                  <a:pt x="16361" y="19640"/>
                </a:cubicBezTo>
                <a:lnTo>
                  <a:pt x="15783" y="18640"/>
                </a:lnTo>
                <a:cubicBezTo>
                  <a:pt x="15718" y="18527"/>
                  <a:pt x="15596" y="18464"/>
                  <a:pt x="15471" y="18464"/>
                </a:cubicBezTo>
                <a:close/>
                <a:moveTo>
                  <a:pt x="6188" y="18497"/>
                </a:moveTo>
                <a:cubicBezTo>
                  <a:pt x="6063" y="18497"/>
                  <a:pt x="5941" y="18562"/>
                  <a:pt x="5875" y="18679"/>
                </a:cubicBezTo>
                <a:lnTo>
                  <a:pt x="5300" y="19673"/>
                </a:lnTo>
                <a:cubicBezTo>
                  <a:pt x="5199" y="19848"/>
                  <a:pt x="5260" y="20068"/>
                  <a:pt x="5428" y="20169"/>
                </a:cubicBezTo>
                <a:cubicBezTo>
                  <a:pt x="5486" y="20201"/>
                  <a:pt x="5548" y="20216"/>
                  <a:pt x="5609" y="20216"/>
                </a:cubicBezTo>
                <a:cubicBezTo>
                  <a:pt x="5734" y="20216"/>
                  <a:pt x="5856" y="20152"/>
                  <a:pt x="5924" y="20037"/>
                </a:cubicBezTo>
                <a:lnTo>
                  <a:pt x="6502" y="19040"/>
                </a:lnTo>
                <a:cubicBezTo>
                  <a:pt x="6600" y="18866"/>
                  <a:pt x="6541" y="18646"/>
                  <a:pt x="6367" y="18545"/>
                </a:cubicBezTo>
                <a:cubicBezTo>
                  <a:pt x="6311" y="18513"/>
                  <a:pt x="6249" y="18497"/>
                  <a:pt x="6188" y="18497"/>
                </a:cubicBezTo>
                <a:close/>
                <a:moveTo>
                  <a:pt x="10835" y="19722"/>
                </a:moveTo>
                <a:cubicBezTo>
                  <a:pt x="10636" y="19722"/>
                  <a:pt x="10474" y="19884"/>
                  <a:pt x="10474" y="20086"/>
                </a:cubicBezTo>
                <a:lnTo>
                  <a:pt x="10474" y="21236"/>
                </a:lnTo>
                <a:cubicBezTo>
                  <a:pt x="10474" y="21435"/>
                  <a:pt x="10636" y="21600"/>
                  <a:pt x="10835" y="21600"/>
                </a:cubicBezTo>
                <a:cubicBezTo>
                  <a:pt x="11034" y="21600"/>
                  <a:pt x="11196" y="21438"/>
                  <a:pt x="11196" y="21236"/>
                </a:cubicBezTo>
                <a:lnTo>
                  <a:pt x="11196" y="20086"/>
                </a:lnTo>
                <a:cubicBezTo>
                  <a:pt x="11196" y="19884"/>
                  <a:pt x="11034" y="19722"/>
                  <a:pt x="10835" y="1972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grpSp>
        <p:nvGrpSpPr>
          <p:cNvPr id="2121" name="Google Shape;1994;g3c96f182b49_4_1941"/>
          <p:cNvGrpSpPr/>
          <p:nvPr/>
        </p:nvGrpSpPr>
        <p:grpSpPr>
          <a:xfrm>
            <a:off x="717683" y="983141"/>
            <a:ext cx="16629288" cy="5514962"/>
            <a:chOff x="0" y="0"/>
            <a:chExt cx="16629287" cy="5514960"/>
          </a:xfrm>
        </p:grpSpPr>
        <p:sp>
          <p:nvSpPr>
            <p:cNvPr id="2106" name="Google Shape;1995;g3c96f182b49_4_1941"/>
            <p:cNvSpPr/>
            <p:nvPr/>
          </p:nvSpPr>
          <p:spPr>
            <a:xfrm>
              <a:off x="544450" y="4303124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07" name="Google Shape;1996;g3c96f182b49_4_1941"/>
            <p:cNvSpPr/>
            <p:nvPr/>
          </p:nvSpPr>
          <p:spPr>
            <a:xfrm>
              <a:off x="21291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08" name="Google Shape;1997;g3c96f182b49_4_1941"/>
            <p:cNvSpPr/>
            <p:nvPr/>
          </p:nvSpPr>
          <p:spPr>
            <a:xfrm>
              <a:off x="-1" y="3233874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09" name="Google Shape;1998;g3c96f182b49_4_1941"/>
            <p:cNvSpPr/>
            <p:nvPr/>
          </p:nvSpPr>
          <p:spPr>
            <a:xfrm>
              <a:off x="1940749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0" name="Google Shape;1999;g3c96f182b49_4_1941"/>
            <p:cNvSpPr/>
            <p:nvPr/>
          </p:nvSpPr>
          <p:spPr>
            <a:xfrm>
              <a:off x="843750" y="867098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1" name="Google Shape;2000;g3c96f182b49_4_1941"/>
            <p:cNvSpPr/>
            <p:nvPr/>
          </p:nvSpPr>
          <p:spPr>
            <a:xfrm>
              <a:off x="9117450" y="41150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2" name="Google Shape;2001;g3c96f182b49_4_1941"/>
            <p:cNvSpPr/>
            <p:nvPr/>
          </p:nvSpPr>
          <p:spPr>
            <a:xfrm>
              <a:off x="8008349" y="108349"/>
              <a:ext cx="298738" cy="297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3" name="Google Shape;2002;g3c96f182b49_4_1941"/>
            <p:cNvSpPr/>
            <p:nvPr/>
          </p:nvSpPr>
          <p:spPr>
            <a:xfrm>
              <a:off x="16330550" y="25129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4" name="Google Shape;2003;g3c96f182b49_4_1941"/>
            <p:cNvSpPr/>
            <p:nvPr/>
          </p:nvSpPr>
          <p:spPr>
            <a:xfrm>
              <a:off x="144388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5" name="Google Shape;2004;g3c96f182b49_4_1941"/>
            <p:cNvSpPr/>
            <p:nvPr/>
          </p:nvSpPr>
          <p:spPr>
            <a:xfrm>
              <a:off x="15869750" y="44756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6" name="Google Shape;2005;g3c96f182b49_4_1941"/>
            <p:cNvSpPr/>
            <p:nvPr/>
          </p:nvSpPr>
          <p:spPr>
            <a:xfrm>
              <a:off x="109334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7" name="Google Shape;2006;g3c96f182b49_4_1941"/>
            <p:cNvSpPr/>
            <p:nvPr/>
          </p:nvSpPr>
          <p:spPr>
            <a:xfrm>
              <a:off x="5338750" y="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8" name="Google Shape;2007;g3c96f182b49_4_1941"/>
            <p:cNvSpPr/>
            <p:nvPr/>
          </p:nvSpPr>
          <p:spPr>
            <a:xfrm>
              <a:off x="71753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19" name="Google Shape;2008;g3c96f182b49_4_1941"/>
            <p:cNvSpPr/>
            <p:nvPr/>
          </p:nvSpPr>
          <p:spPr>
            <a:xfrm>
              <a:off x="3425200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20" name="Google Shape;2009;g3c96f182b49_4_1941"/>
            <p:cNvSpPr/>
            <p:nvPr/>
          </p:nvSpPr>
          <p:spPr>
            <a:xfrm>
              <a:off x="6674549" y="5217050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2122" name="Google Shape;2010;g3c96f182b49_4_1941"/>
          <p:cNvSpPr/>
          <p:nvPr/>
        </p:nvSpPr>
        <p:spPr>
          <a:xfrm>
            <a:off x="15040283" y="2340666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2123" name="Google Shape;2012;g3c96f182b49_4_1941"/>
          <p:cNvSpPr/>
          <p:nvPr/>
        </p:nvSpPr>
        <p:spPr>
          <a:xfrm>
            <a:off x="10806733" y="762965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2124" name="Google Shape;2013;g3c96f182b49_4_1941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8" name="Google Shape;11058;g3ca24098099_3_0"/>
          <p:cNvSpPr txBox="1"/>
          <p:nvPr/>
        </p:nvSpPr>
        <p:spPr>
          <a:xfrm>
            <a:off x="413475" y="626225"/>
            <a:ext cx="11103000" cy="1211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 anchor="ctr">
            <a:normAutofit fontScale="100000" lnSpcReduction="0"/>
          </a:bodyPr>
          <a:lstStyle>
            <a:lvl1pPr defTabSz="813816">
              <a:defRPr b="1" sz="4806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Problem with Manual Boilerplate</a:t>
            </a:r>
          </a:p>
        </p:txBody>
      </p:sp>
      <p:sp>
        <p:nvSpPr>
          <p:cNvPr id="9399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9400" name="Text 1"/>
          <p:cNvSpPr txBox="1"/>
          <p:nvPr/>
        </p:nvSpPr>
        <p:spPr>
          <a:xfrm>
            <a:off x="960119" y="1744979"/>
            <a:ext cx="76809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How it starts</a:t>
            </a:r>
          </a:p>
        </p:txBody>
      </p:sp>
      <p:grpSp>
        <p:nvGrpSpPr>
          <p:cNvPr id="9409" name="Group"/>
          <p:cNvGrpSpPr/>
          <p:nvPr/>
        </p:nvGrpSpPr>
        <p:grpSpPr>
          <a:xfrm>
            <a:off x="960119" y="2339340"/>
            <a:ext cx="7635241" cy="3505201"/>
            <a:chOff x="0" y="0"/>
            <a:chExt cx="7635239" cy="3505200"/>
          </a:xfrm>
        </p:grpSpPr>
        <p:sp>
          <p:nvSpPr>
            <p:cNvPr id="9401" name="Text 2"/>
            <p:cNvSpPr txBox="1"/>
            <p:nvPr/>
          </p:nvSpPr>
          <p:spPr>
            <a:xfrm>
              <a:off x="0" y="0"/>
              <a:ext cx="548641" cy="6248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3200"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📋</a:t>
              </a:r>
            </a:p>
          </p:txBody>
        </p:sp>
        <p:sp>
          <p:nvSpPr>
            <p:cNvPr id="9402" name="Text 3"/>
            <p:cNvSpPr txBox="1"/>
            <p:nvPr/>
          </p:nvSpPr>
          <p:spPr>
            <a:xfrm>
              <a:off x="777239" y="137159"/>
              <a:ext cx="6858001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2000">
                  <a:solidFill>
                    <a:srgbClr val="334155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Copy an existing repo and gut it</a:t>
              </a:r>
            </a:p>
          </p:txBody>
        </p:sp>
        <p:sp>
          <p:nvSpPr>
            <p:cNvPr id="9403" name="Text 4"/>
            <p:cNvSpPr txBox="1"/>
            <p:nvPr/>
          </p:nvSpPr>
          <p:spPr>
            <a:xfrm>
              <a:off x="0" y="960120"/>
              <a:ext cx="548641" cy="6248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3200"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✂️</a:t>
              </a:r>
            </a:p>
          </p:txBody>
        </p:sp>
        <p:sp>
          <p:nvSpPr>
            <p:cNvPr id="9404" name="Text 5"/>
            <p:cNvSpPr txBox="1"/>
            <p:nvPr/>
          </p:nvSpPr>
          <p:spPr>
            <a:xfrm>
              <a:off x="777239" y="1097279"/>
              <a:ext cx="6858001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2000">
                  <a:solidFill>
                    <a:srgbClr val="334155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Delete the bits that don't apply</a:t>
              </a:r>
            </a:p>
          </p:txBody>
        </p:sp>
        <p:sp>
          <p:nvSpPr>
            <p:cNvPr id="9405" name="Text 6"/>
            <p:cNvSpPr txBox="1"/>
            <p:nvPr/>
          </p:nvSpPr>
          <p:spPr>
            <a:xfrm>
              <a:off x="0" y="1920240"/>
              <a:ext cx="548641" cy="6248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3200"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🤞</a:t>
              </a:r>
            </a:p>
          </p:txBody>
        </p:sp>
        <p:sp>
          <p:nvSpPr>
            <p:cNvPr id="9406" name="Text 7"/>
            <p:cNvSpPr txBox="1"/>
            <p:nvPr/>
          </p:nvSpPr>
          <p:spPr>
            <a:xfrm>
              <a:off x="777239" y="2057399"/>
              <a:ext cx="6858001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2000">
                  <a:solidFill>
                    <a:srgbClr val="334155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Hope the CI still works</a:t>
              </a:r>
            </a:p>
          </p:txBody>
        </p:sp>
        <p:sp>
          <p:nvSpPr>
            <p:cNvPr id="9407" name="Text 8"/>
            <p:cNvSpPr txBox="1"/>
            <p:nvPr/>
          </p:nvSpPr>
          <p:spPr>
            <a:xfrm>
              <a:off x="0" y="2880360"/>
              <a:ext cx="548641" cy="6248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3200"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🔀</a:t>
              </a:r>
            </a:p>
          </p:txBody>
        </p:sp>
        <p:sp>
          <p:nvSpPr>
            <p:cNvPr id="9408" name="Text 9"/>
            <p:cNvSpPr txBox="1"/>
            <p:nvPr/>
          </p:nvSpPr>
          <p:spPr>
            <a:xfrm>
              <a:off x="777239" y="3017519"/>
              <a:ext cx="6858001" cy="396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2000">
                  <a:solidFill>
                    <a:srgbClr val="334155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Each dev does it slightly differently</a:t>
              </a:r>
            </a:p>
          </p:txBody>
        </p:sp>
      </p:grpSp>
      <p:sp>
        <p:nvSpPr>
          <p:cNvPr id="9410" name="Shape 10"/>
          <p:cNvSpPr/>
          <p:nvPr/>
        </p:nvSpPr>
        <p:spPr>
          <a:xfrm flipH="1">
            <a:off x="9143999" y="1645920"/>
            <a:ext cx="1" cy="7315201"/>
          </a:xfrm>
          <a:prstGeom prst="line">
            <a:avLst/>
          </a:prstGeom>
          <a:ln w="19050">
            <a:solidFill>
              <a:srgbClr val="CBD5E1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11" name="Text 11"/>
          <p:cNvSpPr txBox="1"/>
          <p:nvPr/>
        </p:nvSpPr>
        <p:spPr>
          <a:xfrm>
            <a:off x="9738359" y="1744979"/>
            <a:ext cx="76809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DC2626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What happens next</a:t>
            </a:r>
          </a:p>
        </p:txBody>
      </p:sp>
      <p:sp>
        <p:nvSpPr>
          <p:cNvPr id="9412" name="Shape 12"/>
          <p:cNvSpPr/>
          <p:nvPr/>
        </p:nvSpPr>
        <p:spPr>
          <a:xfrm>
            <a:off x="9692640" y="2331720"/>
            <a:ext cx="7680960" cy="164592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90500" dist="12700" dir="5400000">
              <a:srgbClr val="000000"/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13" name="Shape 13"/>
          <p:cNvSpPr/>
          <p:nvPr/>
        </p:nvSpPr>
        <p:spPr>
          <a:xfrm>
            <a:off x="9692640" y="2331720"/>
            <a:ext cx="91441" cy="1645921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14" name="Text 14"/>
          <p:cNvSpPr txBox="1"/>
          <p:nvPr/>
        </p:nvSpPr>
        <p:spPr>
          <a:xfrm>
            <a:off x="9966959" y="2510028"/>
            <a:ext cx="7223761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5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Drift from day one</a:t>
            </a:r>
          </a:p>
        </p:txBody>
      </p:sp>
      <p:sp>
        <p:nvSpPr>
          <p:cNvPr id="9415" name="Text 15"/>
          <p:cNvSpPr txBox="1"/>
          <p:nvPr/>
        </p:nvSpPr>
        <p:spPr>
          <a:xfrm>
            <a:off x="9966959" y="3134359"/>
            <a:ext cx="7223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No two repos share the same Dockerfile, lint config, or CI structure. Even devs switching projects spend time relearning.</a:t>
            </a:r>
          </a:p>
        </p:txBody>
      </p:sp>
      <p:sp>
        <p:nvSpPr>
          <p:cNvPr id="9416" name="Shape 16"/>
          <p:cNvSpPr/>
          <p:nvPr/>
        </p:nvSpPr>
        <p:spPr>
          <a:xfrm>
            <a:off x="9692640" y="4206240"/>
            <a:ext cx="7680960" cy="164592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90500" dist="12700" dir="5400000">
              <a:srgbClr val="000000"/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17" name="Shape 17"/>
          <p:cNvSpPr/>
          <p:nvPr/>
        </p:nvSpPr>
        <p:spPr>
          <a:xfrm>
            <a:off x="9692640" y="4206240"/>
            <a:ext cx="91441" cy="1645921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18" name="Text 18"/>
          <p:cNvSpPr txBox="1"/>
          <p:nvPr/>
        </p:nvSpPr>
        <p:spPr>
          <a:xfrm>
            <a:off x="9966959" y="4384547"/>
            <a:ext cx="7223761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5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Bugs propagate silently</a:t>
            </a:r>
          </a:p>
        </p:txBody>
      </p:sp>
      <p:sp>
        <p:nvSpPr>
          <p:cNvPr id="9419" name="Text 19"/>
          <p:cNvSpPr txBox="1"/>
          <p:nvPr/>
        </p:nvSpPr>
        <p:spPr>
          <a:xfrm>
            <a:off x="9966959" y="5008880"/>
            <a:ext cx="7223761" cy="497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Fix a security issue in one Dockerfile? Congratulations, you now have 49 more to update manually.</a:t>
            </a:r>
          </a:p>
        </p:txBody>
      </p:sp>
      <p:sp>
        <p:nvSpPr>
          <p:cNvPr id="9420" name="Shape 20"/>
          <p:cNvSpPr/>
          <p:nvPr/>
        </p:nvSpPr>
        <p:spPr>
          <a:xfrm>
            <a:off x="9692640" y="6080759"/>
            <a:ext cx="7680960" cy="164592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90500" dist="12700" dir="5400000">
              <a:srgbClr val="000000"/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21" name="Shape 21"/>
          <p:cNvSpPr/>
          <p:nvPr/>
        </p:nvSpPr>
        <p:spPr>
          <a:xfrm>
            <a:off x="9692640" y="6080759"/>
            <a:ext cx="91441" cy="1645921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22" name="Text 22"/>
          <p:cNvSpPr txBox="1"/>
          <p:nvPr/>
        </p:nvSpPr>
        <p:spPr>
          <a:xfrm>
            <a:off x="9966959" y="6259068"/>
            <a:ext cx="7223761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5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Improvements don't scale</a:t>
            </a:r>
          </a:p>
        </p:txBody>
      </p:sp>
      <p:sp>
        <p:nvSpPr>
          <p:cNvPr id="9423" name="Text 23"/>
          <p:cNvSpPr txBox="1"/>
          <p:nvPr/>
        </p:nvSpPr>
        <p:spPr>
          <a:xfrm>
            <a:off x="9966959" y="6883399"/>
            <a:ext cx="7223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Want to add CodeQL or update your base image? You're opening 50 PRs. So you don't bother. The platform stagnates.</a:t>
            </a:r>
          </a:p>
        </p:txBody>
      </p:sp>
      <p:sp>
        <p:nvSpPr>
          <p:cNvPr id="9424" name="Shape 24"/>
          <p:cNvSpPr/>
          <p:nvPr/>
        </p:nvSpPr>
        <p:spPr>
          <a:xfrm>
            <a:off x="9692640" y="7955280"/>
            <a:ext cx="7680960" cy="164592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90500" dist="12700" dir="5400000">
              <a:srgbClr val="000000"/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25" name="Shape 25"/>
          <p:cNvSpPr/>
          <p:nvPr/>
        </p:nvSpPr>
        <p:spPr>
          <a:xfrm>
            <a:off x="9692640" y="7955280"/>
            <a:ext cx="91441" cy="1645921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26" name="Text 26"/>
          <p:cNvSpPr txBox="1"/>
          <p:nvPr/>
        </p:nvSpPr>
        <p:spPr>
          <a:xfrm>
            <a:off x="9966959" y="8133587"/>
            <a:ext cx="7223761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5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No definition of "good"</a:t>
            </a:r>
          </a:p>
        </p:txBody>
      </p:sp>
      <p:sp>
        <p:nvSpPr>
          <p:cNvPr id="9427" name="Text 27"/>
          <p:cNvSpPr txBox="1"/>
          <p:nvPr/>
        </p:nvSpPr>
        <p:spPr>
          <a:xfrm>
            <a:off x="9966959" y="8757920"/>
            <a:ext cx="7223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New joiners copy whatever repo they find first. There's no authoritative reference for what a correct setup looks like.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9" name="Google Shape;11050;g3c96f182b49_4_3882"/>
          <p:cNvSpPr txBox="1"/>
          <p:nvPr>
            <p:ph type="title"/>
          </p:nvPr>
        </p:nvSpPr>
        <p:spPr>
          <a:xfrm>
            <a:off x="750400" y="656225"/>
            <a:ext cx="11103000" cy="1211401"/>
          </a:xfrm>
          <a:prstGeom prst="rect">
            <a:avLst/>
          </a:prstGeom>
        </p:spPr>
        <p:txBody>
          <a:bodyPr/>
          <a:lstStyle>
            <a:lvl1pPr>
              <a:defRPr b="1" sz="5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Copier Template Stack</a:t>
            </a:r>
          </a:p>
        </p:txBody>
      </p:sp>
      <p:sp>
        <p:nvSpPr>
          <p:cNvPr id="9430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9431" name="Shape 1"/>
          <p:cNvSpPr/>
          <p:nvPr/>
        </p:nvSpPr>
        <p:spPr>
          <a:xfrm>
            <a:off x="914400" y="1737360"/>
            <a:ext cx="8686800" cy="2377440"/>
          </a:xfrm>
          <a:prstGeom prst="rect">
            <a:avLst/>
          </a:prstGeom>
          <a:solidFill>
            <a:srgbClr val="165A8A"/>
          </a:solidFill>
          <a:ln w="12700">
            <a:solidFill>
              <a:srgbClr val="165A8A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32" name="Text 2"/>
          <p:cNvSpPr txBox="1"/>
          <p:nvPr/>
        </p:nvSpPr>
        <p:spPr>
          <a:xfrm>
            <a:off x="1142999" y="1883918"/>
            <a:ext cx="82296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CI Base Template</a:t>
            </a:r>
          </a:p>
        </p:txBody>
      </p:sp>
      <p:sp>
        <p:nvSpPr>
          <p:cNvPr id="9433" name="Text 3"/>
          <p:cNvSpPr txBox="1"/>
          <p:nvPr/>
        </p:nvSpPr>
        <p:spPr>
          <a:xfrm>
            <a:off x="1142999" y="2334259"/>
            <a:ext cx="822960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 sz="1200">
                <a:solidFill>
                  <a:srgbClr val="CDDDF0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always applied once</a:t>
            </a:r>
          </a:p>
        </p:txBody>
      </p:sp>
      <p:sp>
        <p:nvSpPr>
          <p:cNvPr id="9434" name="Text 4"/>
          <p:cNvSpPr txBox="1"/>
          <p:nvPr/>
        </p:nvSpPr>
        <p:spPr>
          <a:xfrm>
            <a:off x="1234439" y="280060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Renovate · CodeQL · Security Scanning</a:t>
            </a:r>
          </a:p>
        </p:txBody>
      </p:sp>
      <p:sp>
        <p:nvSpPr>
          <p:cNvPr id="9435" name="Text 5"/>
          <p:cNvSpPr txBox="1"/>
          <p:nvPr/>
        </p:nvSpPr>
        <p:spPr>
          <a:xfrm>
            <a:off x="1234439" y="321208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Taskfile automation (task lint, task test, task release)</a:t>
            </a:r>
          </a:p>
        </p:txBody>
      </p:sp>
      <p:sp>
        <p:nvSpPr>
          <p:cNvPr id="9436" name="Text 6"/>
          <p:cNvSpPr txBox="1"/>
          <p:nvPr/>
        </p:nvSpPr>
        <p:spPr>
          <a:xfrm>
            <a:off x="1234439" y="362356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CalVer or SemVer releases via GitHub Actions</a:t>
            </a:r>
          </a:p>
        </p:txBody>
      </p:sp>
      <p:sp>
        <p:nvSpPr>
          <p:cNvPr id="9437" name="Shape 7"/>
          <p:cNvSpPr/>
          <p:nvPr/>
        </p:nvSpPr>
        <p:spPr>
          <a:xfrm>
            <a:off x="914400" y="4389120"/>
            <a:ext cx="8686800" cy="2377441"/>
          </a:xfrm>
          <a:prstGeom prst="rect">
            <a:avLst/>
          </a:prstGeom>
          <a:solidFill>
            <a:srgbClr val="0D6B5E"/>
          </a:solidFill>
          <a:ln w="12700">
            <a:solidFill>
              <a:srgbClr val="0D6B5E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38" name="Text 8"/>
          <p:cNvSpPr txBox="1"/>
          <p:nvPr/>
        </p:nvSpPr>
        <p:spPr>
          <a:xfrm>
            <a:off x="1142999" y="4535677"/>
            <a:ext cx="82296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backend-template  /  frontend-template</a:t>
            </a:r>
          </a:p>
        </p:txBody>
      </p:sp>
      <p:sp>
        <p:nvSpPr>
          <p:cNvPr id="9439" name="Text 9"/>
          <p:cNvSpPr txBox="1"/>
          <p:nvPr/>
        </p:nvSpPr>
        <p:spPr>
          <a:xfrm>
            <a:off x="1142999" y="4986019"/>
            <a:ext cx="822960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 sz="1200">
                <a:solidFill>
                  <a:srgbClr val="CDDDF0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add per microservice, as many times as needed</a:t>
            </a:r>
          </a:p>
        </p:txBody>
      </p:sp>
      <p:sp>
        <p:nvSpPr>
          <p:cNvPr id="9440" name="Text 10"/>
          <p:cNvSpPr txBox="1"/>
          <p:nvPr/>
        </p:nvSpPr>
        <p:spPr>
          <a:xfrm>
            <a:off x="1234439" y="545236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Service directory + Dockerfile (multi-stage, prod-stage target)</a:t>
            </a:r>
          </a:p>
        </p:txBody>
      </p:sp>
      <p:sp>
        <p:nvSpPr>
          <p:cNvPr id="9441" name="Text 11"/>
          <p:cNvSpPr txBox="1"/>
          <p:nvPr/>
        </p:nvSpPr>
        <p:spPr>
          <a:xfrm>
            <a:off x="1234439" y="5863844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CI workflows: lint, test, docker-push</a:t>
            </a:r>
          </a:p>
        </p:txBody>
      </p:sp>
      <p:sp>
        <p:nvSpPr>
          <p:cNvPr id="9442" name="Text 12"/>
          <p:cNvSpPr txBox="1"/>
          <p:nvPr/>
        </p:nvSpPr>
        <p:spPr>
          <a:xfrm>
            <a:off x="1234439" y="6275324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Python version / Node version pinned via .python-version / .node-version</a:t>
            </a:r>
          </a:p>
        </p:txBody>
      </p:sp>
      <p:sp>
        <p:nvSpPr>
          <p:cNvPr id="9443" name="Shape 13"/>
          <p:cNvSpPr/>
          <p:nvPr/>
        </p:nvSpPr>
        <p:spPr>
          <a:xfrm>
            <a:off x="914400" y="7040880"/>
            <a:ext cx="8686800" cy="2377441"/>
          </a:xfrm>
          <a:prstGeom prst="rect">
            <a:avLst/>
          </a:prstGeom>
          <a:solidFill>
            <a:srgbClr val="5B3D8A"/>
          </a:solidFill>
          <a:ln w="12700">
            <a:solidFill>
              <a:srgbClr val="5B3D8A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44" name="Text 14"/>
          <p:cNvSpPr txBox="1"/>
          <p:nvPr/>
        </p:nvSpPr>
        <p:spPr>
          <a:xfrm>
            <a:off x="1142999" y="7187437"/>
            <a:ext cx="82296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deploy-template</a:t>
            </a:r>
          </a:p>
        </p:txBody>
      </p:sp>
      <p:sp>
        <p:nvSpPr>
          <p:cNvPr id="9445" name="Text 15"/>
          <p:cNvSpPr txBox="1"/>
          <p:nvPr/>
        </p:nvSpPr>
        <p:spPr>
          <a:xfrm>
            <a:off x="1142999" y="7637779"/>
            <a:ext cx="822960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 sz="1200">
                <a:solidFill>
                  <a:srgbClr val="CDDDF0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add once per app</a:t>
            </a:r>
          </a:p>
        </p:txBody>
      </p:sp>
      <p:sp>
        <p:nvSpPr>
          <p:cNvPr id="9446" name="Text 16"/>
          <p:cNvSpPr txBox="1"/>
          <p:nvPr/>
        </p:nvSpPr>
        <p:spPr>
          <a:xfrm>
            <a:off x="1234439" y="810412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kubernetes/ · config/ · terraform/ directories</a:t>
            </a:r>
          </a:p>
        </p:txBody>
      </p:sp>
      <p:sp>
        <p:nvSpPr>
          <p:cNvPr id="9447" name="Text 17"/>
          <p:cNvSpPr txBox="1"/>
          <p:nvPr/>
        </p:nvSpPr>
        <p:spPr>
          <a:xfrm>
            <a:off x="1234439" y="8515603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flux-local CI validation, yaml lint, tofu validate</a:t>
            </a:r>
          </a:p>
        </p:txBody>
      </p:sp>
      <p:sp>
        <p:nvSpPr>
          <p:cNvPr id="9448" name="Text 18"/>
          <p:cNvSpPr txBox="1"/>
          <p:nvPr/>
        </p:nvSpPr>
        <p:spPr>
          <a:xfrm>
            <a:off x="1234439" y="8927084"/>
            <a:ext cx="81381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E2F0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· promote.yaml workflow for branch promotion</a:t>
            </a:r>
          </a:p>
        </p:txBody>
      </p:sp>
      <p:sp>
        <p:nvSpPr>
          <p:cNvPr id="9449" name="Text 19"/>
          <p:cNvSpPr txBox="1"/>
          <p:nvPr/>
        </p:nvSpPr>
        <p:spPr>
          <a:xfrm>
            <a:off x="10378439" y="1722119"/>
            <a:ext cx="72237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secret weapon:</a:t>
            </a:r>
          </a:p>
        </p:txBody>
      </p:sp>
      <p:sp>
        <p:nvSpPr>
          <p:cNvPr id="9450" name="Shape 20"/>
          <p:cNvSpPr/>
          <p:nvPr/>
        </p:nvSpPr>
        <p:spPr>
          <a:xfrm>
            <a:off x="10332719" y="2240279"/>
            <a:ext cx="7498081" cy="3749042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51" name="Text 21"/>
          <p:cNvSpPr txBox="1"/>
          <p:nvPr/>
        </p:nvSpPr>
        <p:spPr>
          <a:xfrm>
            <a:off x="10561319" y="2455925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# per-service answers file</a:t>
            </a:r>
          </a:p>
        </p:txBody>
      </p:sp>
      <p:sp>
        <p:nvSpPr>
          <p:cNvPr id="9452" name="Text 22"/>
          <p:cNvSpPr txBox="1"/>
          <p:nvPr/>
        </p:nvSpPr>
        <p:spPr>
          <a:xfrm>
            <a:off x="10561319" y="2839973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_src_path: </a:t>
            </a:r>
            <a:r>
              <a:rPr u="sng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hlinkClick r:id="rId3" invalidUrl="" action="" tgtFrame="" tooltip="" history="1" highlightClick="0" endSnd="0"/>
              </a:rPr>
              <a:t>https://github.com/org/repo-template.git</a:t>
            </a:r>
          </a:p>
        </p:txBody>
      </p:sp>
      <p:sp>
        <p:nvSpPr>
          <p:cNvPr id="9453" name="Text 23"/>
          <p:cNvSpPr txBox="1"/>
          <p:nvPr/>
        </p:nvSpPr>
        <p:spPr>
          <a:xfrm>
            <a:off x="10561319" y="3224021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_commit: </a:t>
            </a:r>
            <a:r>
              <a:rPr>
                <a:solidFill>
                  <a:srgbClr val="FCA5A5"/>
                </a:solidFill>
              </a:rPr>
              <a:t>2.5.1</a:t>
            </a:r>
          </a:p>
        </p:txBody>
      </p:sp>
      <p:sp>
        <p:nvSpPr>
          <p:cNvPr id="9454" name="Text 24"/>
          <p:cNvSpPr txBox="1"/>
          <p:nvPr/>
        </p:nvSpPr>
        <p:spPr>
          <a:xfrm>
            <a:off x="10561319" y="3608069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service_name: </a:t>
            </a:r>
            <a:r>
              <a:rPr>
                <a:solidFill>
                  <a:srgbClr val="FCA5A5"/>
                </a:solidFill>
              </a:rPr>
              <a:t>api</a:t>
            </a:r>
          </a:p>
        </p:txBody>
      </p:sp>
      <p:sp>
        <p:nvSpPr>
          <p:cNvPr id="9455" name="Text 25"/>
          <p:cNvSpPr txBox="1"/>
          <p:nvPr/>
        </p:nvSpPr>
        <p:spPr>
          <a:xfrm>
            <a:off x="10561319" y="3992118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python_version: </a:t>
            </a:r>
            <a:r>
              <a:rPr>
                <a:solidFill>
                  <a:srgbClr val="FCA5A5"/>
                </a:solidFill>
              </a:rPr>
              <a:t>"3.12"</a:t>
            </a:r>
          </a:p>
        </p:txBody>
      </p:sp>
      <p:sp>
        <p:nvSpPr>
          <p:cNvPr id="9456" name="Text 26"/>
          <p:cNvSpPr txBox="1"/>
          <p:nvPr/>
        </p:nvSpPr>
        <p:spPr>
          <a:xfrm>
            <a:off x="10561319" y="4376165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include_docker_workflow: </a:t>
            </a:r>
            <a:r>
              <a:rPr>
                <a:solidFill>
                  <a:srgbClr val="FCA5A5"/>
                </a:solidFill>
              </a:rPr>
              <a:t>true</a:t>
            </a:r>
          </a:p>
        </p:txBody>
      </p:sp>
      <p:sp>
        <p:nvSpPr>
          <p:cNvPr id="9457" name="Text 27"/>
          <p:cNvSpPr txBox="1"/>
          <p:nvPr/>
        </p:nvSpPr>
        <p:spPr>
          <a:xfrm>
            <a:off x="10561319" y="5144262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# when renovate bumps the template:</a:t>
            </a:r>
          </a:p>
        </p:txBody>
      </p:sp>
      <p:sp>
        <p:nvSpPr>
          <p:cNvPr id="9458" name="Text 28"/>
          <p:cNvSpPr txBox="1"/>
          <p:nvPr/>
        </p:nvSpPr>
        <p:spPr>
          <a:xfrm>
            <a:off x="10561319" y="5528309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_commit: </a:t>
            </a:r>
            <a:r>
              <a:rPr>
                <a:solidFill>
                  <a:srgbClr val="FCA5A5"/>
                </a:solidFill>
              </a:rPr>
              <a:t>2.6.0  # ← renovate PR</a:t>
            </a:r>
          </a:p>
        </p:txBody>
      </p:sp>
      <p:sp>
        <p:nvSpPr>
          <p:cNvPr id="9459" name="Text 29"/>
          <p:cNvSpPr txBox="1"/>
          <p:nvPr/>
        </p:nvSpPr>
        <p:spPr>
          <a:xfrm>
            <a:off x="10378439" y="6335268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🔄</a:t>
            </a:r>
          </a:p>
        </p:txBody>
      </p:sp>
      <p:sp>
        <p:nvSpPr>
          <p:cNvPr id="9460" name="Text 30"/>
          <p:cNvSpPr txBox="1"/>
          <p:nvPr/>
        </p:nvSpPr>
        <p:spPr>
          <a:xfrm>
            <a:off x="11109959" y="6322568"/>
            <a:ext cx="6583680" cy="65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334155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Renovate detects new template versions via this file and opens update PRs automatically</a:t>
            </a:r>
          </a:p>
        </p:txBody>
      </p:sp>
      <p:sp>
        <p:nvSpPr>
          <p:cNvPr id="9461" name="Text 31"/>
          <p:cNvSpPr txBox="1"/>
          <p:nvPr/>
        </p:nvSpPr>
        <p:spPr>
          <a:xfrm>
            <a:off x="10378439" y="7569708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🧩</a:t>
            </a:r>
          </a:p>
        </p:txBody>
      </p:sp>
      <p:sp>
        <p:nvSpPr>
          <p:cNvPr id="9462" name="Text 32"/>
          <p:cNvSpPr txBox="1"/>
          <p:nvPr/>
        </p:nvSpPr>
        <p:spPr>
          <a:xfrm>
            <a:off x="11109959" y="7557008"/>
            <a:ext cx="6583680" cy="65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334155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Multiple answers files per repo, one per service, each independently updatable</a:t>
            </a:r>
          </a:p>
        </p:txBody>
      </p:sp>
      <p:sp>
        <p:nvSpPr>
          <p:cNvPr id="9463" name="Text 33"/>
          <p:cNvSpPr txBox="1"/>
          <p:nvPr/>
        </p:nvSpPr>
        <p:spPr>
          <a:xfrm>
            <a:off x="10378439" y="8804148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✅</a:t>
            </a:r>
          </a:p>
        </p:txBody>
      </p:sp>
      <p:sp>
        <p:nvSpPr>
          <p:cNvPr id="9464" name="Text 34"/>
          <p:cNvSpPr txBox="1"/>
          <p:nvPr/>
        </p:nvSpPr>
        <p:spPr>
          <a:xfrm>
            <a:off x="11109959" y="8791448"/>
            <a:ext cx="6583680" cy="65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334155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Run copier update at any time to pull in improvements without clobbering your code</a:t>
            </a:r>
          </a:p>
        </p:txBody>
      </p:sp>
      <p:sp>
        <p:nvSpPr>
          <p:cNvPr id="9465" name="Text 26"/>
          <p:cNvSpPr txBox="1"/>
          <p:nvPr/>
        </p:nvSpPr>
        <p:spPr>
          <a:xfrm>
            <a:off x="10561320" y="4760943"/>
            <a:ext cx="704088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...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7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9468" name="Text 0"/>
          <p:cNvSpPr txBox="1"/>
          <p:nvPr/>
        </p:nvSpPr>
        <p:spPr>
          <a:xfrm>
            <a:off x="960119" y="572769"/>
            <a:ext cx="16367762" cy="637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6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Developer Experience: Scaffolding a New App</a:t>
            </a:r>
          </a:p>
        </p:txBody>
      </p:sp>
      <p:sp>
        <p:nvSpPr>
          <p:cNvPr id="9469" name="Text 1"/>
          <p:cNvSpPr txBox="1"/>
          <p:nvPr/>
        </p:nvSpPr>
        <p:spPr>
          <a:xfrm>
            <a:off x="960119" y="1325879"/>
            <a:ext cx="16367762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5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Three composable commands. Answer a few questions. Everything else is taken care of.</a:t>
            </a:r>
          </a:p>
        </p:txBody>
      </p:sp>
      <p:sp>
        <p:nvSpPr>
          <p:cNvPr id="9470" name="Shape 2"/>
          <p:cNvSpPr/>
          <p:nvPr/>
        </p:nvSpPr>
        <p:spPr>
          <a:xfrm>
            <a:off x="914400" y="1920239"/>
            <a:ext cx="5303521" cy="594361"/>
          </a:xfrm>
          <a:prstGeom prst="rect">
            <a:avLst/>
          </a:prstGeom>
          <a:solidFill>
            <a:srgbClr val="165A8A"/>
          </a:solidFill>
          <a:ln w="12700">
            <a:solidFill>
              <a:srgbClr val="165A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71" name="Text 3"/>
          <p:cNvSpPr txBox="1"/>
          <p:nvPr/>
        </p:nvSpPr>
        <p:spPr>
          <a:xfrm>
            <a:off x="1097280" y="2012441"/>
            <a:ext cx="493776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3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copier copy  ci-template</a:t>
            </a:r>
          </a:p>
        </p:txBody>
      </p:sp>
      <p:sp>
        <p:nvSpPr>
          <p:cNvPr id="9472" name="Text 4"/>
          <p:cNvSpPr txBox="1"/>
          <p:nvPr/>
        </p:nvSpPr>
        <p:spPr>
          <a:xfrm>
            <a:off x="1051559" y="2571241"/>
            <a:ext cx="507492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CI base — once per app</a:t>
            </a:r>
          </a:p>
        </p:txBody>
      </p:sp>
      <p:sp>
        <p:nvSpPr>
          <p:cNvPr id="9473" name="Shape 5"/>
          <p:cNvSpPr/>
          <p:nvPr/>
        </p:nvSpPr>
        <p:spPr>
          <a:xfrm>
            <a:off x="6537959" y="1920239"/>
            <a:ext cx="5303521" cy="594361"/>
          </a:xfrm>
          <a:prstGeom prst="rect">
            <a:avLst/>
          </a:prstGeom>
          <a:solidFill>
            <a:srgbClr val="0D6B5E"/>
          </a:solidFill>
          <a:ln w="12700">
            <a:solidFill>
              <a:srgbClr val="0D6B5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74" name="Text 6"/>
          <p:cNvSpPr txBox="1"/>
          <p:nvPr/>
        </p:nvSpPr>
        <p:spPr>
          <a:xfrm>
            <a:off x="6720839" y="2012441"/>
            <a:ext cx="4937761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3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task copier:add-backend</a:t>
            </a:r>
          </a:p>
        </p:txBody>
      </p:sp>
      <p:sp>
        <p:nvSpPr>
          <p:cNvPr id="9475" name="Text 7"/>
          <p:cNvSpPr txBox="1"/>
          <p:nvPr/>
        </p:nvSpPr>
        <p:spPr>
          <a:xfrm>
            <a:off x="6675119" y="2571241"/>
            <a:ext cx="507492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Python service — once per microservice</a:t>
            </a:r>
          </a:p>
        </p:txBody>
      </p:sp>
      <p:sp>
        <p:nvSpPr>
          <p:cNvPr id="9476" name="Shape 8"/>
          <p:cNvSpPr/>
          <p:nvPr/>
        </p:nvSpPr>
        <p:spPr>
          <a:xfrm>
            <a:off x="12161519" y="1920239"/>
            <a:ext cx="5303521" cy="594361"/>
          </a:xfrm>
          <a:prstGeom prst="rect">
            <a:avLst/>
          </a:prstGeom>
          <a:solidFill>
            <a:srgbClr val="5B3D8A"/>
          </a:solidFill>
          <a:ln w="12700">
            <a:solidFill>
              <a:srgbClr val="5B3D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77" name="Text 9"/>
          <p:cNvSpPr txBox="1"/>
          <p:nvPr/>
        </p:nvSpPr>
        <p:spPr>
          <a:xfrm>
            <a:off x="12344400" y="2012441"/>
            <a:ext cx="493776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300">
                <a:solidFill>
                  <a:srgbClr val="FFFFFF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task copier:add-frontend</a:t>
            </a:r>
          </a:p>
        </p:txBody>
      </p:sp>
      <p:sp>
        <p:nvSpPr>
          <p:cNvPr id="9478" name="Text 10"/>
          <p:cNvSpPr txBox="1"/>
          <p:nvPr/>
        </p:nvSpPr>
        <p:spPr>
          <a:xfrm>
            <a:off x="12298679" y="2571241"/>
            <a:ext cx="507492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Node.js service — once per microservice</a:t>
            </a:r>
          </a:p>
        </p:txBody>
      </p:sp>
      <p:sp>
        <p:nvSpPr>
          <p:cNvPr id="9479" name="Shape 11"/>
          <p:cNvSpPr/>
          <p:nvPr/>
        </p:nvSpPr>
        <p:spPr>
          <a:xfrm>
            <a:off x="914400" y="3017519"/>
            <a:ext cx="10515600" cy="6583682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80" name="Shape 12"/>
          <p:cNvSpPr/>
          <p:nvPr/>
        </p:nvSpPr>
        <p:spPr>
          <a:xfrm>
            <a:off x="914400" y="3017520"/>
            <a:ext cx="10515600" cy="411481"/>
          </a:xfrm>
          <a:prstGeom prst="rect">
            <a:avLst/>
          </a:prstGeom>
          <a:solidFill>
            <a:srgbClr val="1E293B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81" name="Text 13"/>
          <p:cNvSpPr txBox="1"/>
          <p:nvPr/>
        </p:nvSpPr>
        <p:spPr>
          <a:xfrm>
            <a:off x="1143000" y="3101340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● ●   workspace/my-app</a:t>
            </a:r>
          </a:p>
        </p:txBody>
      </p:sp>
      <p:sp>
        <p:nvSpPr>
          <p:cNvPr id="9482" name="Text 14"/>
          <p:cNvSpPr txBox="1"/>
          <p:nvPr/>
        </p:nvSpPr>
        <p:spPr>
          <a:xfrm>
            <a:off x="1143000" y="3563112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$ copier copy rbro-risk-templates-ci .</a:t>
            </a:r>
          </a:p>
        </p:txBody>
      </p:sp>
      <p:sp>
        <p:nvSpPr>
          <p:cNvPr id="9483" name="Text 15"/>
          <p:cNvSpPr txBox="1"/>
          <p:nvPr/>
        </p:nvSpPr>
        <p:spPr>
          <a:xfrm>
            <a:off x="1143000" y="3872483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App name        →  Example Application</a:t>
            </a:r>
          </a:p>
        </p:txBody>
      </p:sp>
      <p:sp>
        <p:nvSpPr>
          <p:cNvPr id="9484" name="Text 16"/>
          <p:cNvSpPr txBox="1"/>
          <p:nvPr/>
        </p:nvSpPr>
        <p:spPr>
          <a:xfrm>
            <a:off x="1143000" y="4219956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App type        →  smartapps</a:t>
            </a:r>
          </a:p>
        </p:txBody>
      </p:sp>
      <p:sp>
        <p:nvSpPr>
          <p:cNvPr id="9485" name="Text 17"/>
          <p:cNvSpPr txBox="1"/>
          <p:nvPr/>
        </p:nvSpPr>
        <p:spPr>
          <a:xfrm>
            <a:off x="1143000" y="4567427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Versioning      →  semver</a:t>
            </a:r>
          </a:p>
        </p:txBody>
      </p:sp>
      <p:sp>
        <p:nvSpPr>
          <p:cNvPr id="9486" name="Text 18"/>
          <p:cNvSpPr txBox="1"/>
          <p:nvPr/>
        </p:nvSpPr>
        <p:spPr>
          <a:xfrm>
            <a:off x="1143000" y="4953000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create  Taskfile.yaml  codeql.yaml  renovate.yaml  …</a:t>
            </a:r>
          </a:p>
        </p:txBody>
      </p:sp>
      <p:sp>
        <p:nvSpPr>
          <p:cNvPr id="9487" name="Text 19"/>
          <p:cNvSpPr txBox="1"/>
          <p:nvPr/>
        </p:nvSpPr>
        <p:spPr>
          <a:xfrm>
            <a:off x="1143000" y="5647943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$ task copier:add-backend</a:t>
            </a:r>
          </a:p>
        </p:txBody>
      </p:sp>
      <p:sp>
        <p:nvSpPr>
          <p:cNvPr id="9488" name="Text 20"/>
          <p:cNvSpPr txBox="1"/>
          <p:nvPr/>
        </p:nvSpPr>
        <p:spPr>
          <a:xfrm>
            <a:off x="1143000" y="5957315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Service name    →  api</a:t>
            </a:r>
          </a:p>
        </p:txBody>
      </p:sp>
      <p:sp>
        <p:nvSpPr>
          <p:cNvPr id="9489" name="Text 21"/>
          <p:cNvSpPr txBox="1"/>
          <p:nvPr/>
        </p:nvSpPr>
        <p:spPr>
          <a:xfrm>
            <a:off x="1143000" y="6304787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Python version  →  3.12</a:t>
            </a:r>
          </a:p>
        </p:txBody>
      </p:sp>
      <p:sp>
        <p:nvSpPr>
          <p:cNvPr id="9490" name="Text 22"/>
          <p:cNvSpPr txBox="1"/>
          <p:nvPr/>
        </p:nvSpPr>
        <p:spPr>
          <a:xfrm>
            <a:off x="1143000" y="6652260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Include Docker? →  Yes</a:t>
            </a:r>
          </a:p>
        </p:txBody>
      </p:sp>
      <p:sp>
        <p:nvSpPr>
          <p:cNvPr id="9491" name="Text 23"/>
          <p:cNvSpPr txBox="1"/>
          <p:nvPr/>
        </p:nvSpPr>
        <p:spPr>
          <a:xfrm>
            <a:off x="1143000" y="7037832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create  api/…  .github/workflows/api-lint.yaml  .github/workflows/api-test.yaml  …</a:t>
            </a:r>
          </a:p>
        </p:txBody>
      </p:sp>
      <p:sp>
        <p:nvSpPr>
          <p:cNvPr id="9492" name="Text 24"/>
          <p:cNvSpPr txBox="1"/>
          <p:nvPr/>
        </p:nvSpPr>
        <p:spPr>
          <a:xfrm>
            <a:off x="1143000" y="7732776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$ task copier:add-frontend</a:t>
            </a:r>
          </a:p>
        </p:txBody>
      </p:sp>
      <p:sp>
        <p:nvSpPr>
          <p:cNvPr id="9493" name="Text 25"/>
          <p:cNvSpPr txBox="1"/>
          <p:nvPr/>
        </p:nvSpPr>
        <p:spPr>
          <a:xfrm>
            <a:off x="1143000" y="8042148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Service name    →  frontend</a:t>
            </a:r>
          </a:p>
        </p:txBody>
      </p:sp>
      <p:sp>
        <p:nvSpPr>
          <p:cNvPr id="9494" name="Text 26"/>
          <p:cNvSpPr txBox="1"/>
          <p:nvPr/>
        </p:nvSpPr>
        <p:spPr>
          <a:xfrm>
            <a:off x="1143000" y="8389620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Node version    →  24</a:t>
            </a:r>
          </a:p>
        </p:txBody>
      </p:sp>
      <p:sp>
        <p:nvSpPr>
          <p:cNvPr id="9495" name="Text 27"/>
          <p:cNvSpPr txBox="1"/>
          <p:nvPr/>
        </p:nvSpPr>
        <p:spPr>
          <a:xfrm>
            <a:off x="1143000" y="8737091"/>
            <a:ext cx="996696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🎤  Include Docker? →  Yes</a:t>
            </a:r>
          </a:p>
        </p:txBody>
      </p:sp>
      <p:sp>
        <p:nvSpPr>
          <p:cNvPr id="9496" name="Text 28"/>
          <p:cNvSpPr txBox="1"/>
          <p:nvPr/>
        </p:nvSpPr>
        <p:spPr>
          <a:xfrm>
            <a:off x="1143000" y="9122664"/>
            <a:ext cx="9966960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create  frontend/…  .github/workflows/frontend-lint.yaml  …</a:t>
            </a:r>
          </a:p>
        </p:txBody>
      </p:sp>
      <p:sp>
        <p:nvSpPr>
          <p:cNvPr id="9497" name="Text 29"/>
          <p:cNvSpPr txBox="1"/>
          <p:nvPr/>
        </p:nvSpPr>
        <p:spPr>
          <a:xfrm>
            <a:off x="12115800" y="3083559"/>
            <a:ext cx="594360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What you end up with:</a:t>
            </a:r>
          </a:p>
        </p:txBody>
      </p:sp>
      <p:sp>
        <p:nvSpPr>
          <p:cNvPr id="9498" name="Shape 30"/>
          <p:cNvSpPr/>
          <p:nvPr/>
        </p:nvSpPr>
        <p:spPr>
          <a:xfrm>
            <a:off x="12070080" y="3703320"/>
            <a:ext cx="6035041" cy="1005840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76200" dist="25400" dir="8100000">
              <a:srgbClr val="000000">
                <a:alpha val="10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499" name="Text 31"/>
          <p:cNvSpPr txBox="1"/>
          <p:nvPr/>
        </p:nvSpPr>
        <p:spPr>
          <a:xfrm>
            <a:off x="12207239" y="3875532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⚙️</a:t>
            </a:r>
          </a:p>
        </p:txBody>
      </p:sp>
      <p:sp>
        <p:nvSpPr>
          <p:cNvPr id="9500" name="Text 32"/>
          <p:cNvSpPr txBox="1"/>
          <p:nvPr/>
        </p:nvSpPr>
        <p:spPr>
          <a:xfrm>
            <a:off x="12938759" y="3783075"/>
            <a:ext cx="5029201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CI workflows</a:t>
            </a:r>
          </a:p>
        </p:txBody>
      </p:sp>
      <p:sp>
        <p:nvSpPr>
          <p:cNvPr id="9501" name="Text 33"/>
          <p:cNvSpPr txBox="1"/>
          <p:nvPr/>
        </p:nvSpPr>
        <p:spPr>
          <a:xfrm>
            <a:off x="12938759" y="4127500"/>
            <a:ext cx="5029201" cy="523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Lint, test, Docker build &amp; push — per service, ready on first push</a:t>
            </a:r>
          </a:p>
        </p:txBody>
      </p:sp>
      <p:sp>
        <p:nvSpPr>
          <p:cNvPr id="9502" name="Shape 34"/>
          <p:cNvSpPr/>
          <p:nvPr/>
        </p:nvSpPr>
        <p:spPr>
          <a:xfrm>
            <a:off x="12070080" y="4873752"/>
            <a:ext cx="6035041" cy="1005840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76200" dist="25400" dir="8100000">
              <a:srgbClr val="000000">
                <a:alpha val="10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503" name="Text 35"/>
          <p:cNvSpPr txBox="1"/>
          <p:nvPr/>
        </p:nvSpPr>
        <p:spPr>
          <a:xfrm>
            <a:off x="12207239" y="5045964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🐳</a:t>
            </a:r>
          </a:p>
        </p:txBody>
      </p:sp>
      <p:sp>
        <p:nvSpPr>
          <p:cNvPr id="9504" name="Text 36"/>
          <p:cNvSpPr txBox="1"/>
          <p:nvPr/>
        </p:nvSpPr>
        <p:spPr>
          <a:xfrm>
            <a:off x="12938759" y="4953507"/>
            <a:ext cx="5029201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Dockerfiles</a:t>
            </a:r>
          </a:p>
        </p:txBody>
      </p:sp>
      <p:sp>
        <p:nvSpPr>
          <p:cNvPr id="9505" name="Text 37"/>
          <p:cNvSpPr txBox="1"/>
          <p:nvPr/>
        </p:nvSpPr>
        <p:spPr>
          <a:xfrm>
            <a:off x="12938759" y="5405882"/>
            <a:ext cx="502920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Multi-stage, prod-stage target, version-pinned base image</a:t>
            </a:r>
          </a:p>
        </p:txBody>
      </p:sp>
      <p:sp>
        <p:nvSpPr>
          <p:cNvPr id="9506" name="Shape 38"/>
          <p:cNvSpPr/>
          <p:nvPr/>
        </p:nvSpPr>
        <p:spPr>
          <a:xfrm>
            <a:off x="12070080" y="6044184"/>
            <a:ext cx="6035041" cy="1005840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76200" dist="25400" dir="8100000">
              <a:srgbClr val="000000">
                <a:alpha val="10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507" name="Text 39"/>
          <p:cNvSpPr txBox="1"/>
          <p:nvPr/>
        </p:nvSpPr>
        <p:spPr>
          <a:xfrm>
            <a:off x="12207239" y="6216396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📋</a:t>
            </a:r>
          </a:p>
        </p:txBody>
      </p:sp>
      <p:sp>
        <p:nvSpPr>
          <p:cNvPr id="9508" name="Text 40"/>
          <p:cNvSpPr txBox="1"/>
          <p:nvPr/>
        </p:nvSpPr>
        <p:spPr>
          <a:xfrm>
            <a:off x="12938759" y="6123939"/>
            <a:ext cx="5029201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Taskfile</a:t>
            </a:r>
          </a:p>
        </p:txBody>
      </p:sp>
      <p:sp>
        <p:nvSpPr>
          <p:cNvPr id="9509" name="Text 41"/>
          <p:cNvSpPr txBox="1"/>
          <p:nvPr/>
        </p:nvSpPr>
        <p:spPr>
          <a:xfrm>
            <a:off x="12938759" y="6576314"/>
            <a:ext cx="502920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task lint · task test · task release — consistent across all repos</a:t>
            </a:r>
          </a:p>
        </p:txBody>
      </p:sp>
      <p:sp>
        <p:nvSpPr>
          <p:cNvPr id="9510" name="Shape 42"/>
          <p:cNvSpPr/>
          <p:nvPr/>
        </p:nvSpPr>
        <p:spPr>
          <a:xfrm>
            <a:off x="12070080" y="7214616"/>
            <a:ext cx="6035041" cy="1005840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76200" dist="25400" dir="8100000">
              <a:srgbClr val="000000">
                <a:alpha val="10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511" name="Text 43"/>
          <p:cNvSpPr txBox="1"/>
          <p:nvPr/>
        </p:nvSpPr>
        <p:spPr>
          <a:xfrm>
            <a:off x="12207239" y="7386827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📌</a:t>
            </a:r>
          </a:p>
        </p:txBody>
      </p:sp>
      <p:sp>
        <p:nvSpPr>
          <p:cNvPr id="9512" name="Text 44"/>
          <p:cNvSpPr txBox="1"/>
          <p:nvPr/>
        </p:nvSpPr>
        <p:spPr>
          <a:xfrm>
            <a:off x="12938759" y="7294372"/>
            <a:ext cx="5029201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Version pins</a:t>
            </a:r>
          </a:p>
        </p:txBody>
      </p:sp>
      <p:sp>
        <p:nvSpPr>
          <p:cNvPr id="9513" name="Text 45"/>
          <p:cNvSpPr txBox="1"/>
          <p:nvPr/>
        </p:nvSpPr>
        <p:spPr>
          <a:xfrm>
            <a:off x="12938759" y="7638796"/>
            <a:ext cx="5029201" cy="523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.python-version and .node-version — runtime pinned per service</a:t>
            </a:r>
          </a:p>
        </p:txBody>
      </p:sp>
      <p:sp>
        <p:nvSpPr>
          <p:cNvPr id="9514" name="Shape 46"/>
          <p:cNvSpPr/>
          <p:nvPr/>
        </p:nvSpPr>
        <p:spPr>
          <a:xfrm>
            <a:off x="12070080" y="8385047"/>
            <a:ext cx="6035041" cy="1005840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76200" dist="25400" dir="8100000">
              <a:srgbClr val="000000">
                <a:alpha val="10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9515" name="Text 47"/>
          <p:cNvSpPr txBox="1"/>
          <p:nvPr/>
        </p:nvSpPr>
        <p:spPr>
          <a:xfrm>
            <a:off x="12207239" y="8557260"/>
            <a:ext cx="54864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🔄</a:t>
            </a:r>
          </a:p>
        </p:txBody>
      </p:sp>
      <p:sp>
        <p:nvSpPr>
          <p:cNvPr id="9516" name="Text 48"/>
          <p:cNvSpPr txBox="1"/>
          <p:nvPr/>
        </p:nvSpPr>
        <p:spPr>
          <a:xfrm>
            <a:off x="12938759" y="8464803"/>
            <a:ext cx="5029201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Auto-updates</a:t>
            </a:r>
          </a:p>
        </p:txBody>
      </p:sp>
      <p:sp>
        <p:nvSpPr>
          <p:cNvPr id="9517" name="Text 49"/>
          <p:cNvSpPr txBox="1"/>
          <p:nvPr/>
        </p:nvSpPr>
        <p:spPr>
          <a:xfrm>
            <a:off x="12938759" y="8809227"/>
            <a:ext cx="5029201" cy="523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.copier-answers.*.yaml — Renovate watches and proposes template upgrades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9" name="Google Shape;9261;g3c96f182b49_4_13922"/>
          <p:cNvSpPr txBox="1"/>
          <p:nvPr>
            <p:ph type="title"/>
          </p:nvPr>
        </p:nvSpPr>
        <p:spPr>
          <a:xfrm>
            <a:off x="634127" y="2250760"/>
            <a:ext cx="17041201" cy="2252401"/>
          </a:xfrm>
          <a:prstGeom prst="rect">
            <a:avLst/>
          </a:prstGeom>
        </p:spPr>
        <p:txBody>
          <a:bodyPr/>
          <a:lstStyle/>
          <a:p>
            <a:pPr/>
            <a:r>
              <a:t>Step 3: I Need To Deploy</a:t>
            </a:r>
          </a:p>
        </p:txBody>
      </p:sp>
      <p:grpSp>
        <p:nvGrpSpPr>
          <p:cNvPr id="11298" name="Google Shape;9263;g3c96f182b49_4_13922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9520" name="Google Shape;9264;g3c96f182b49_4_13922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1" name="Google Shape;9265;g3c96f182b49_4_13922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22" name="Google Shape;9266;g3c96f182b49_4_13922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523" name="Google Shape;9267;g3c96f182b49_4_13922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4" name="Google Shape;9268;g3c96f182b49_4_13922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5" name="Google Shape;9269;g3c96f182b49_4_13922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6" name="Google Shape;9270;g3c96f182b49_4_13922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7" name="Google Shape;9271;g3c96f182b49_4_13922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8" name="Google Shape;9272;g3c96f182b49_4_13922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29" name="Google Shape;9273;g3c96f182b49_4_13922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0" name="Google Shape;9274;g3c96f182b49_4_13922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1" name="Google Shape;9275;g3c96f182b49_4_13922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2" name="Google Shape;9276;g3c96f182b49_4_13922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3" name="Google Shape;9277;g3c96f182b49_4_13922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4" name="Google Shape;9278;g3c96f182b49_4_13922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5" name="Google Shape;9279;g3c96f182b49_4_13922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6" name="Google Shape;9280;g3c96f182b49_4_13922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7" name="Google Shape;9281;g3c96f182b49_4_13922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8" name="Google Shape;9282;g3c96f182b49_4_13922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39" name="Google Shape;9283;g3c96f182b49_4_13922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0" name="Google Shape;9284;g3c96f182b49_4_13922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1" name="Google Shape;9285;g3c96f182b49_4_13922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2" name="Google Shape;9286;g3c96f182b49_4_13922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3" name="Google Shape;9287;g3c96f182b49_4_13922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4" name="Google Shape;9288;g3c96f182b49_4_13922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5" name="Google Shape;9289;g3c96f182b49_4_13922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6" name="Google Shape;9290;g3c96f182b49_4_13922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7" name="Google Shape;9291;g3c96f182b49_4_13922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8" name="Google Shape;9292;g3c96f182b49_4_13922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49" name="Google Shape;9293;g3c96f182b49_4_13922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0" name="Google Shape;9294;g3c96f182b49_4_13922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1" name="Google Shape;9295;g3c96f182b49_4_13922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2" name="Google Shape;9296;g3c96f182b49_4_13922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3" name="Google Shape;9297;g3c96f182b49_4_13922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4" name="Google Shape;9298;g3c96f182b49_4_13922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5" name="Google Shape;9299;g3c96f182b49_4_13922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6" name="Google Shape;9300;g3c96f182b49_4_13922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7" name="Google Shape;9301;g3c96f182b49_4_13922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8" name="Google Shape;9302;g3c96f182b49_4_13922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59" name="Google Shape;9303;g3c96f182b49_4_13922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0" name="Google Shape;9304;g3c96f182b49_4_13922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1" name="Google Shape;9305;g3c96f182b49_4_13922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2" name="Google Shape;9306;g3c96f182b49_4_13922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3" name="Google Shape;9307;g3c96f182b49_4_13922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4" name="Google Shape;9308;g3c96f182b49_4_13922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5" name="Google Shape;9309;g3c96f182b49_4_13922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6" name="Google Shape;9310;g3c96f182b49_4_13922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7" name="Google Shape;9311;g3c96f182b49_4_13922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8" name="Google Shape;9312;g3c96f182b49_4_13922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69" name="Google Shape;9313;g3c96f182b49_4_13922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0" name="Google Shape;9314;g3c96f182b49_4_13922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1" name="Google Shape;9315;g3c96f182b49_4_13922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2" name="Google Shape;9316;g3c96f182b49_4_13922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3" name="Google Shape;9317;g3c96f182b49_4_13922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4" name="Google Shape;9318;g3c96f182b49_4_13922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5" name="Google Shape;9319;g3c96f182b49_4_13922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6" name="Google Shape;9320;g3c96f182b49_4_13922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7" name="Google Shape;9321;g3c96f182b49_4_13922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8" name="Google Shape;9322;g3c96f182b49_4_13922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79" name="Google Shape;9323;g3c96f182b49_4_13922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0" name="Google Shape;9324;g3c96f182b49_4_13922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1" name="Google Shape;9325;g3c96f182b49_4_13922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2" name="Google Shape;9326;g3c96f182b49_4_13922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3" name="Google Shape;9327;g3c96f182b49_4_13922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4" name="Google Shape;9328;g3c96f182b49_4_13922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5" name="Google Shape;9329;g3c96f182b49_4_13922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6" name="Google Shape;9330;g3c96f182b49_4_13922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7" name="Google Shape;9331;g3c96f182b49_4_13922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8" name="Google Shape;9332;g3c96f182b49_4_13922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89" name="Google Shape;9333;g3c96f182b49_4_13922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0" name="Google Shape;9334;g3c96f182b49_4_13922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1" name="Google Shape;9335;g3c96f182b49_4_13922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2" name="Google Shape;9336;g3c96f182b49_4_13922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3" name="Google Shape;9337;g3c96f182b49_4_13922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4" name="Google Shape;9338;g3c96f182b49_4_13922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5" name="Google Shape;9339;g3c96f182b49_4_13922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6" name="Google Shape;9340;g3c96f182b49_4_13922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7" name="Google Shape;9341;g3c96f182b49_4_13922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8" name="Google Shape;9342;g3c96f182b49_4_13922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599" name="Google Shape;9343;g3c96f182b49_4_13922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0" name="Google Shape;9344;g3c96f182b49_4_13922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1" name="Google Shape;9345;g3c96f182b49_4_13922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2" name="Google Shape;9346;g3c96f182b49_4_13922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3" name="Google Shape;9347;g3c96f182b49_4_13922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4" name="Google Shape;9348;g3c96f182b49_4_13922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5" name="Google Shape;9349;g3c96f182b49_4_13922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6" name="Google Shape;9350;g3c96f182b49_4_13922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7" name="Google Shape;9351;g3c96f182b49_4_13922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8" name="Google Shape;9352;g3c96f182b49_4_13922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09" name="Google Shape;9353;g3c96f182b49_4_13922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0" name="Google Shape;9354;g3c96f182b49_4_13922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1" name="Google Shape;9355;g3c96f182b49_4_13922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2" name="Google Shape;9356;g3c96f182b49_4_13922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3" name="Google Shape;9357;g3c96f182b49_4_13922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4" name="Google Shape;9358;g3c96f182b49_4_13922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5" name="Google Shape;9359;g3c96f182b49_4_13922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6" name="Google Shape;9360;g3c96f182b49_4_13922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7" name="Google Shape;9361;g3c96f182b49_4_13922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8" name="Google Shape;9362;g3c96f182b49_4_13922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19" name="Google Shape;9363;g3c96f182b49_4_13922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0" name="Google Shape;9364;g3c96f182b49_4_13922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1" name="Google Shape;9365;g3c96f182b49_4_13922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2" name="Google Shape;9366;g3c96f182b49_4_13922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3" name="Google Shape;9367;g3c96f182b49_4_13922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4" name="Google Shape;9368;g3c96f182b49_4_13922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5" name="Google Shape;9369;g3c96f182b49_4_13922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6" name="Google Shape;9370;g3c96f182b49_4_13922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7" name="Google Shape;9371;g3c96f182b49_4_13922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8" name="Google Shape;9372;g3c96f182b49_4_13922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29" name="Google Shape;9373;g3c96f182b49_4_13922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0" name="Google Shape;9374;g3c96f182b49_4_13922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1" name="Google Shape;9375;g3c96f182b49_4_13922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2" name="Google Shape;9376;g3c96f182b49_4_13922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3" name="Google Shape;9377;g3c96f182b49_4_13922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4" name="Google Shape;9378;g3c96f182b49_4_13922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5" name="Google Shape;9379;g3c96f182b49_4_13922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6" name="Google Shape;9380;g3c96f182b49_4_13922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7" name="Google Shape;9381;g3c96f182b49_4_13922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8" name="Google Shape;9382;g3c96f182b49_4_13922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39" name="Google Shape;9383;g3c96f182b49_4_13922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0" name="Google Shape;9384;g3c96f182b49_4_13922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1" name="Google Shape;9385;g3c96f182b49_4_13922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2" name="Google Shape;9386;g3c96f182b49_4_13922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3" name="Google Shape;9387;g3c96f182b49_4_13922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4" name="Google Shape;9388;g3c96f182b49_4_13922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5" name="Google Shape;9389;g3c96f182b49_4_13922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6" name="Google Shape;9390;g3c96f182b49_4_13922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7" name="Google Shape;9391;g3c96f182b49_4_13922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8" name="Google Shape;9392;g3c96f182b49_4_13922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49" name="Google Shape;9393;g3c96f182b49_4_13922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0" name="Google Shape;9394;g3c96f182b49_4_13922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1" name="Google Shape;9395;g3c96f182b49_4_13922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2" name="Google Shape;9396;g3c96f182b49_4_13922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3" name="Google Shape;9397;g3c96f182b49_4_13922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4" name="Google Shape;9398;g3c96f182b49_4_13922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5" name="Google Shape;9399;g3c96f182b49_4_13922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6" name="Google Shape;9400;g3c96f182b49_4_13922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7" name="Google Shape;9401;g3c96f182b49_4_13922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8" name="Google Shape;9402;g3c96f182b49_4_13922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59" name="Google Shape;9403;g3c96f182b49_4_13922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0" name="Google Shape;9404;g3c96f182b49_4_13922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1" name="Google Shape;9405;g3c96f182b49_4_13922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2" name="Google Shape;9406;g3c96f182b49_4_13922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3" name="Google Shape;9407;g3c96f182b49_4_13922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4" name="Google Shape;9408;g3c96f182b49_4_13922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5" name="Google Shape;9409;g3c96f182b49_4_13922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6" name="Google Shape;9410;g3c96f182b49_4_13922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7" name="Google Shape;9411;g3c96f182b49_4_13922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8" name="Google Shape;9412;g3c96f182b49_4_13922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69" name="Google Shape;9413;g3c96f182b49_4_13922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0" name="Google Shape;9414;g3c96f182b49_4_13922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1" name="Google Shape;9415;g3c96f182b49_4_13922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2" name="Google Shape;9416;g3c96f182b49_4_13922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3" name="Google Shape;9417;g3c96f182b49_4_13922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4" name="Google Shape;9418;g3c96f182b49_4_13922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5" name="Google Shape;9419;g3c96f182b49_4_13922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6" name="Google Shape;9420;g3c96f182b49_4_13922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7" name="Google Shape;9421;g3c96f182b49_4_13922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8" name="Google Shape;9422;g3c96f182b49_4_13922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79" name="Google Shape;9423;g3c96f182b49_4_13922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0" name="Google Shape;9424;g3c96f182b49_4_13922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1" name="Google Shape;9425;g3c96f182b49_4_13922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2" name="Google Shape;9426;g3c96f182b49_4_13922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3" name="Google Shape;9427;g3c96f182b49_4_13922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4" name="Google Shape;9428;g3c96f182b49_4_13922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5" name="Google Shape;9429;g3c96f182b49_4_13922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6" name="Google Shape;9430;g3c96f182b49_4_13922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7" name="Google Shape;9431;g3c96f182b49_4_13922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8" name="Google Shape;9432;g3c96f182b49_4_13922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89" name="Google Shape;9433;g3c96f182b49_4_13922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0" name="Google Shape;9434;g3c96f182b49_4_13922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1" name="Google Shape;9435;g3c96f182b49_4_13922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2" name="Google Shape;9436;g3c96f182b49_4_13922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3" name="Google Shape;9437;g3c96f182b49_4_13922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4" name="Google Shape;9438;g3c96f182b49_4_13922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5" name="Google Shape;9439;g3c96f182b49_4_13922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6" name="Google Shape;9440;g3c96f182b49_4_13922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7" name="Google Shape;9441;g3c96f182b49_4_13922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8" name="Google Shape;9442;g3c96f182b49_4_13922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699" name="Google Shape;9443;g3c96f182b49_4_13922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0" name="Google Shape;9444;g3c96f182b49_4_13922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1" name="Google Shape;9445;g3c96f182b49_4_13922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2" name="Google Shape;9446;g3c96f182b49_4_13922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3" name="Google Shape;9447;g3c96f182b49_4_13922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4" name="Google Shape;9448;g3c96f182b49_4_13922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5" name="Google Shape;9449;g3c96f182b49_4_13922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6" name="Google Shape;9450;g3c96f182b49_4_13922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7" name="Google Shape;9451;g3c96f182b49_4_13922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8" name="Google Shape;9452;g3c96f182b49_4_13922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09" name="Google Shape;9453;g3c96f182b49_4_13922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0" name="Google Shape;9454;g3c96f182b49_4_13922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1" name="Google Shape;9455;g3c96f182b49_4_13922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2" name="Google Shape;9456;g3c96f182b49_4_13922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3" name="Google Shape;9457;g3c96f182b49_4_13922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4" name="Google Shape;9458;g3c96f182b49_4_13922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5" name="Google Shape;9459;g3c96f182b49_4_13922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6" name="Google Shape;9460;g3c96f182b49_4_13922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7" name="Google Shape;9461;g3c96f182b49_4_13922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8" name="Google Shape;9462;g3c96f182b49_4_13922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19" name="Google Shape;9463;g3c96f182b49_4_13922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0" name="Google Shape;9464;g3c96f182b49_4_13922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1" name="Google Shape;9465;g3c96f182b49_4_13922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2" name="Google Shape;9466;g3c96f182b49_4_13922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3" name="Google Shape;9467;g3c96f182b49_4_13922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4" name="Google Shape;9468;g3c96f182b49_4_13922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5" name="Google Shape;9469;g3c96f182b49_4_13922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6" name="Google Shape;9470;g3c96f182b49_4_13922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27" name="Google Shape;9471;g3c96f182b49_4_13922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728" name="Google Shape;9472;g3c96f182b49_4_13922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29" name="Google Shape;9473;g3c96f182b49_4_13922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0" name="Google Shape;9474;g3c96f182b49_4_13922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1" name="Google Shape;9475;g3c96f182b49_4_13922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2" name="Google Shape;9476;g3c96f182b49_4_13922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3" name="Google Shape;9477;g3c96f182b49_4_13922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4" name="Google Shape;9478;g3c96f182b49_4_13922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5" name="Google Shape;9479;g3c96f182b49_4_13922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6" name="Google Shape;9480;g3c96f182b49_4_13922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7" name="Google Shape;9481;g3c96f182b49_4_13922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8" name="Google Shape;9482;g3c96f182b49_4_13922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39" name="Google Shape;9483;g3c96f182b49_4_13922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0" name="Google Shape;9484;g3c96f182b49_4_13922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1" name="Google Shape;9485;g3c96f182b49_4_13922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2" name="Google Shape;9486;g3c96f182b49_4_13922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3" name="Google Shape;9487;g3c96f182b49_4_13922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4" name="Google Shape;9488;g3c96f182b49_4_13922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5" name="Google Shape;9489;g3c96f182b49_4_13922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6" name="Google Shape;9490;g3c96f182b49_4_13922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7" name="Google Shape;9491;g3c96f182b49_4_13922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8" name="Google Shape;9492;g3c96f182b49_4_13922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49" name="Google Shape;9493;g3c96f182b49_4_13922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0" name="Google Shape;9494;g3c96f182b49_4_13922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1" name="Google Shape;9495;g3c96f182b49_4_13922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2" name="Google Shape;9496;g3c96f182b49_4_13922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3" name="Google Shape;9497;g3c96f182b49_4_13922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4" name="Google Shape;9498;g3c96f182b49_4_13922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5" name="Google Shape;9499;g3c96f182b49_4_13922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6" name="Google Shape;9500;g3c96f182b49_4_13922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7" name="Google Shape;9501;g3c96f182b49_4_13922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8" name="Google Shape;9502;g3c96f182b49_4_13922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59" name="Google Shape;9503;g3c96f182b49_4_13922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0" name="Google Shape;9504;g3c96f182b49_4_13922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1" name="Google Shape;9505;g3c96f182b49_4_13922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2" name="Google Shape;9506;g3c96f182b49_4_13922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3" name="Google Shape;9507;g3c96f182b49_4_13922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4" name="Google Shape;9508;g3c96f182b49_4_13922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5" name="Google Shape;9509;g3c96f182b49_4_13922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6" name="Google Shape;9510;g3c96f182b49_4_13922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7" name="Google Shape;9511;g3c96f182b49_4_13922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8" name="Google Shape;9512;g3c96f182b49_4_13922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69" name="Google Shape;9513;g3c96f182b49_4_13922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0" name="Google Shape;9514;g3c96f182b49_4_13922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1" name="Google Shape;9515;g3c96f182b49_4_13922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2" name="Google Shape;9516;g3c96f182b49_4_13922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3" name="Google Shape;9517;g3c96f182b49_4_13922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4" name="Google Shape;9518;g3c96f182b49_4_13922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5" name="Google Shape;9519;g3c96f182b49_4_13922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6" name="Google Shape;9520;g3c96f182b49_4_13922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7" name="Google Shape;9521;g3c96f182b49_4_13922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8" name="Google Shape;9522;g3c96f182b49_4_13922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79" name="Google Shape;9523;g3c96f182b49_4_13922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0" name="Google Shape;9524;g3c96f182b49_4_13922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1" name="Google Shape;9525;g3c96f182b49_4_13922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2" name="Google Shape;9526;g3c96f182b49_4_13922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3" name="Google Shape;9527;g3c96f182b49_4_13922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4" name="Google Shape;9528;g3c96f182b49_4_13922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5" name="Google Shape;9529;g3c96f182b49_4_13922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6" name="Google Shape;9530;g3c96f182b49_4_13922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7" name="Google Shape;9531;g3c96f182b49_4_13922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8" name="Google Shape;9532;g3c96f182b49_4_13922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89" name="Google Shape;9533;g3c96f182b49_4_13922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0" name="Google Shape;9534;g3c96f182b49_4_13922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1" name="Google Shape;9535;g3c96f182b49_4_13922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2" name="Google Shape;9536;g3c96f182b49_4_13922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3" name="Google Shape;9537;g3c96f182b49_4_13922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4" name="Google Shape;9538;g3c96f182b49_4_13922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5" name="Google Shape;9539;g3c96f182b49_4_13922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6" name="Google Shape;9540;g3c96f182b49_4_13922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7" name="Google Shape;9541;g3c96f182b49_4_13922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8" name="Google Shape;9542;g3c96f182b49_4_13922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799" name="Google Shape;9543;g3c96f182b49_4_13922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0" name="Google Shape;9544;g3c96f182b49_4_13922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1" name="Google Shape;9545;g3c96f182b49_4_13922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2" name="Google Shape;9546;g3c96f182b49_4_13922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3" name="Google Shape;9547;g3c96f182b49_4_13922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4" name="Google Shape;9548;g3c96f182b49_4_13922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5" name="Google Shape;9549;g3c96f182b49_4_13922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6" name="Google Shape;9550;g3c96f182b49_4_13922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7" name="Google Shape;9551;g3c96f182b49_4_13922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8" name="Google Shape;9552;g3c96f182b49_4_13922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09" name="Google Shape;9553;g3c96f182b49_4_13922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0" name="Google Shape;9554;g3c96f182b49_4_13922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1" name="Google Shape;9555;g3c96f182b49_4_13922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2" name="Google Shape;9556;g3c96f182b49_4_13922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3" name="Google Shape;9557;g3c96f182b49_4_13922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4" name="Google Shape;9558;g3c96f182b49_4_13922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5" name="Google Shape;9559;g3c96f182b49_4_13922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6" name="Google Shape;9560;g3c96f182b49_4_13922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7" name="Google Shape;9561;g3c96f182b49_4_13922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8" name="Google Shape;9562;g3c96f182b49_4_13922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19" name="Google Shape;9563;g3c96f182b49_4_13922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20" name="Google Shape;9564;g3c96f182b49_4_13922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21" name="Google Shape;9565;g3c96f182b49_4_13922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22" name="Google Shape;9566;g3c96f182b49_4_13922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23" name="Google Shape;9567;g3c96f182b49_4_13922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4" name="Google Shape;9568;g3c96f182b49_4_13922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5" name="Google Shape;9569;g3c96f182b49_4_13922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6" name="Google Shape;9570;g3c96f182b49_4_13922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7" name="Google Shape;9571;g3c96f182b49_4_13922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8" name="Google Shape;9572;g3c96f182b49_4_13922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29" name="Google Shape;9573;g3c96f182b49_4_13922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0" name="Google Shape;9574;g3c96f182b49_4_13922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1" name="Google Shape;9575;g3c96f182b49_4_13922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2" name="Google Shape;9576;g3c96f182b49_4_13922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3" name="Google Shape;9577;g3c96f182b49_4_13922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4" name="Google Shape;9578;g3c96f182b49_4_13922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5" name="Google Shape;9579;g3c96f182b49_4_13922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6" name="Google Shape;9580;g3c96f182b49_4_13922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7" name="Google Shape;9581;g3c96f182b49_4_13922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38" name="Google Shape;9582;g3c96f182b49_4_13922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39" name="Google Shape;9583;g3c96f182b49_4_13922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0" name="Google Shape;9584;g3c96f182b49_4_13922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1" name="Google Shape;9585;g3c96f182b49_4_13922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2" name="Google Shape;9586;g3c96f182b49_4_13922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3" name="Google Shape;9587;g3c96f182b49_4_13922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4" name="Google Shape;9588;g3c96f182b49_4_13922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5" name="Google Shape;9589;g3c96f182b49_4_13922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6" name="Google Shape;9590;g3c96f182b49_4_13922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7" name="Google Shape;9591;g3c96f182b49_4_13922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8" name="Google Shape;9592;g3c96f182b49_4_13922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49" name="Google Shape;9593;g3c96f182b49_4_13922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0" name="Google Shape;9594;g3c96f182b49_4_13922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1" name="Google Shape;9595;g3c96f182b49_4_13922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2" name="Google Shape;9596;g3c96f182b49_4_13922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3" name="Google Shape;9597;g3c96f182b49_4_13922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4" name="Google Shape;9598;g3c96f182b49_4_13922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5" name="Google Shape;9599;g3c96f182b49_4_13922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56" name="Google Shape;9600;g3c96f182b49_4_13922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57" name="Google Shape;9601;g3c96f182b49_4_13922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58" name="Google Shape;9602;g3c96f182b49_4_13922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59" name="Google Shape;9603;g3c96f182b49_4_13922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0" name="Google Shape;9604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1" name="Google Shape;9605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2" name="Google Shape;9606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3" name="Google Shape;9607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4" name="Google Shape;9608;g3c96f182b49_4_13922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65" name="Google Shape;9609;g3c96f182b49_4_13922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66" name="Google Shape;9610;g3c96f182b49_4_13922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67" name="Google Shape;9611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8" name="Google Shape;9612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69" name="Google Shape;9613;g3c96f182b49_4_13922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0" name="Google Shape;9614;g3c96f182b49_4_13922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1" name="Google Shape;9615;g3c96f182b49_4_13922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2" name="Google Shape;9616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73" name="Google Shape;9617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74" name="Google Shape;9618;g3c96f182b49_4_13922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5" name="Google Shape;9619;g3c96f182b49_4_13922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6" name="Google Shape;9620;g3c96f182b49_4_13922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77" name="Google Shape;9621;g3c96f182b49_4_13922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78" name="Google Shape;9622;g3c96f182b49_4_13922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79" name="Google Shape;9623;g3c96f182b49_4_13922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0" name="Google Shape;9624;g3c96f182b49_4_13922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1" name="Google Shape;9625;g3c96f182b49_4_13922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82" name="Google Shape;9626;g3c96f182b49_4_13922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83" name="Google Shape;9627;g3c96f182b49_4_13922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84" name="Google Shape;9628;g3c96f182b49_4_13922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5" name="Google Shape;9629;g3c96f182b49_4_13922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6" name="Google Shape;9630;g3c96f182b49_4_13922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7" name="Google Shape;9631;g3c96f182b49_4_13922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8" name="Google Shape;9632;g3c96f182b49_4_13922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89" name="Google Shape;9633;g3c96f182b49_4_13922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90" name="Google Shape;9634;g3c96f182b49_4_13922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1" name="Google Shape;9635;g3c96f182b49_4_13922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2" name="Google Shape;9636;g3c96f182b49_4_13922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3" name="Google Shape;9637;g3c96f182b49_4_13922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94" name="Google Shape;9638;g3c96f182b49_4_13922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95" name="Google Shape;9639;g3c96f182b49_4_13922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96" name="Google Shape;9640;g3c96f182b49_4_13922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897" name="Google Shape;9641;g3c96f182b49_4_13922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8" name="Google Shape;9642;g3c96f182b49_4_13922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899" name="Google Shape;9643;g3c96f182b49_4_13922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0" name="Google Shape;9644;g3c96f182b49_4_13922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1" name="Google Shape;9645;g3c96f182b49_4_13922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2" name="Google Shape;9646;g3c96f182b49_4_13922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3" name="Google Shape;9647;g3c96f182b49_4_13922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04" name="Google Shape;9648;g3c96f182b49_4_13922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05" name="Google Shape;9649;g3c96f182b49_4_13922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06" name="Google Shape;9650;g3c96f182b49_4_13922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07" name="Google Shape;9651;g3c96f182b49_4_13922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8" name="Google Shape;9652;g3c96f182b49_4_13922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09" name="Google Shape;9653;g3c96f182b49_4_13922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0" name="Google Shape;9654;g3c96f182b49_4_13922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11" name="Google Shape;9655;g3c96f182b49_4_13922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12" name="Google Shape;9656;g3c96f182b49_4_13922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13" name="Google Shape;9657;g3c96f182b49_4_13922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14" name="Google Shape;9658;g3c96f182b49_4_13922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5" name="Google Shape;9659;g3c96f182b49_4_13922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6" name="Google Shape;9660;g3c96f182b49_4_13922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7" name="Google Shape;9661;g3c96f182b49_4_13922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18" name="Google Shape;9662;g3c96f182b49_4_13922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19" name="Google Shape;9663;g3c96f182b49_4_13922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20" name="Google Shape;9664;g3c96f182b49_4_13922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21" name="Google Shape;9665;g3c96f182b49_4_13922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2" name="Google Shape;9666;g3c96f182b49_4_13922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3" name="Google Shape;9667;g3c96f182b49_4_13922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4" name="Google Shape;9668;g3c96f182b49_4_13922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5" name="Google Shape;9669;g3c96f182b49_4_13922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26" name="Google Shape;9670;g3c96f182b49_4_13922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27" name="Google Shape;9671;g3c96f182b49_4_13922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28" name="Google Shape;9672;g3c96f182b49_4_13922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29" name="Google Shape;9673;g3c96f182b49_4_13922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30" name="Google Shape;9674;g3c96f182b49_4_13922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1" name="Google Shape;9675;g3c96f182b49_4_13922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2" name="Google Shape;9676;g3c96f182b49_4_13922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3" name="Google Shape;9677;g3c96f182b49_4_13922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4" name="Google Shape;9678;g3c96f182b49_4_13922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5" name="Google Shape;9679;g3c96f182b49_4_13922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6" name="Google Shape;9680;g3c96f182b49_4_13922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7" name="Google Shape;9681;g3c96f182b49_4_13922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8" name="Google Shape;9682;g3c96f182b49_4_13922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39" name="Google Shape;9683;g3c96f182b49_4_13922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40" name="Google Shape;9684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1" name="Google Shape;9685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2" name="Google Shape;9686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3" name="Google Shape;9687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4" name="Google Shape;9688;g3c96f182b49_4_13922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45" name="Google Shape;9689;g3c96f182b49_4_13922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46" name="Google Shape;9690;g3c96f182b49_4_13922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47" name="Google Shape;9691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8" name="Google Shape;9692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49" name="Google Shape;9693;g3c96f182b49_4_13922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50" name="Google Shape;9694;g3c96f182b49_4_13922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51" name="Google Shape;9695;g3c96f182b49_4_13922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52" name="Google Shape;9696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3" name="Google Shape;9697;g3c96f182b49_4_13922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4" name="Google Shape;9698;g3c96f182b49_4_13922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5" name="Google Shape;9699;g3c96f182b49_4_13922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6" name="Google Shape;9700;g3c96f182b49_4_13922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7" name="Google Shape;9701;g3c96f182b49_4_13922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8" name="Google Shape;9702;g3c96f182b49_4_13922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59" name="Google Shape;9703;g3c96f182b49_4_13922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0" name="Google Shape;9704;g3c96f182b49_4_13922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1" name="Google Shape;9705;g3c96f182b49_4_13922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2" name="Google Shape;9706;g3c96f182b49_4_13922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3" name="Google Shape;9707;g3c96f182b49_4_13922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4" name="Google Shape;9708;g3c96f182b49_4_13922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5" name="Google Shape;9709;g3c96f182b49_4_13922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6" name="Google Shape;9710;g3c96f182b49_4_13922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7" name="Google Shape;9711;g3c96f182b49_4_13922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8" name="Google Shape;9712;g3c96f182b49_4_13922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69" name="Google Shape;9713;g3c96f182b49_4_13922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0" name="Google Shape;9714;g3c96f182b49_4_13922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1" name="Google Shape;9715;g3c96f182b49_4_13922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2" name="Google Shape;9716;g3c96f182b49_4_13922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3" name="Google Shape;9717;g3c96f182b49_4_13922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4" name="Google Shape;9718;g3c96f182b49_4_13922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5" name="Google Shape;9719;g3c96f182b49_4_13922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6" name="Google Shape;9720;g3c96f182b49_4_13922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7" name="Google Shape;9721;g3c96f182b49_4_13922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8" name="Google Shape;9722;g3c96f182b49_4_13922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79" name="Google Shape;9723;g3c96f182b49_4_13922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0" name="Google Shape;9724;g3c96f182b49_4_13922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1" name="Google Shape;9725;g3c96f182b49_4_13922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2" name="Google Shape;9726;g3c96f182b49_4_13922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3" name="Google Shape;9727;g3c96f182b49_4_13922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4" name="Google Shape;9728;g3c96f182b49_4_13922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5" name="Google Shape;9729;g3c96f182b49_4_13922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6" name="Google Shape;9730;g3c96f182b49_4_13922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7" name="Google Shape;9731;g3c96f182b49_4_13922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8" name="Google Shape;9732;g3c96f182b49_4_13922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89" name="Google Shape;9733;g3c96f182b49_4_13922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0" name="Google Shape;9734;g3c96f182b49_4_13922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1" name="Google Shape;9735;g3c96f182b49_4_13922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2" name="Google Shape;9736;g3c96f182b49_4_13922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3" name="Google Shape;9737;g3c96f182b49_4_13922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4" name="Google Shape;9738;g3c96f182b49_4_13922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5" name="Google Shape;9739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6" name="Google Shape;9740;g3c96f182b49_4_13922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7" name="Google Shape;9741;g3c96f182b49_4_13922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998" name="Google Shape;9742;g3c96f182b49_4_13922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999" name="Google Shape;9743;g3c96f182b49_4_13922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0" name="Google Shape;9744;g3c96f182b49_4_13922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1" name="Google Shape;9745;g3c96f182b49_4_13922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02" name="Google Shape;9746;g3c96f182b49_4_13922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3" name="Google Shape;9747;g3c96f182b49_4_13922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4" name="Google Shape;9748;g3c96f182b49_4_13922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5" name="Google Shape;9749;g3c96f182b49_4_13922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6" name="Google Shape;9750;g3c96f182b49_4_13922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7" name="Google Shape;9751;g3c96f182b49_4_13922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8" name="Google Shape;9752;g3c96f182b49_4_13922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09" name="Google Shape;9753;g3c96f182b49_4_13922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10" name="Google Shape;9754;g3c96f182b49_4_13922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11" name="Google Shape;9755;g3c96f182b49_4_13922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12" name="Google Shape;9756;g3c96f182b49_4_13922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3" name="Google Shape;9757;g3c96f182b49_4_13922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4" name="Google Shape;9758;g3c96f182b49_4_13922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5" name="Google Shape;9759;g3c96f182b49_4_13922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6" name="Google Shape;9760;g3c96f182b49_4_13922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7" name="Google Shape;9761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18" name="Google Shape;9762;g3c96f182b49_4_13922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19" name="Google Shape;9763;g3c96f182b49_4_13922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20" name="Google Shape;9764;g3c96f182b49_4_13922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21" name="Google Shape;9765;g3c96f182b49_4_13922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22" name="Google Shape;9766;g3c96f182b49_4_13922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3" name="Google Shape;9767;g3c96f182b49_4_13922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4" name="Google Shape;9768;g3c96f182b49_4_13922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5" name="Google Shape;9769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6" name="Google Shape;9770;g3c96f182b49_4_13922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7" name="Google Shape;9771;g3c96f182b49_4_13922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8" name="Google Shape;9772;g3c96f182b49_4_13922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29" name="Google Shape;9773;g3c96f182b49_4_13922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0" name="Google Shape;9774;g3c96f182b49_4_13922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1" name="Google Shape;9775;g3c96f182b49_4_13922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2" name="Google Shape;9776;g3c96f182b49_4_13922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3" name="Google Shape;9777;g3c96f182b49_4_13922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4" name="Google Shape;9778;g3c96f182b49_4_13922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5" name="Google Shape;9779;g3c96f182b49_4_13922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6" name="Google Shape;9780;g3c96f182b49_4_13922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37" name="Google Shape;9781;g3c96f182b49_4_13922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38" name="Google Shape;9782;g3c96f182b49_4_13922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39" name="Google Shape;9783;g3c96f182b49_4_13922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40" name="Google Shape;9784;g3c96f182b49_4_13922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1" name="Google Shape;9785;g3c96f182b49_4_13922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2" name="Google Shape;9786;g3c96f182b49_4_13922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3" name="Google Shape;9787;g3c96f182b49_4_13922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4" name="Google Shape;9788;g3c96f182b49_4_13922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45" name="Google Shape;9789;g3c96f182b49_4_13922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46" name="Google Shape;9790;g3c96f182b49_4_13922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47" name="Google Shape;9791;g3c96f182b49_4_13922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8" name="Google Shape;9792;g3c96f182b49_4_13922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49" name="Google Shape;9793;g3c96f182b49_4_13922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0" name="Google Shape;9794;g3c96f182b49_4_13922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1" name="Google Shape;9795;g3c96f182b49_4_13922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2" name="Google Shape;9796;g3c96f182b49_4_13922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3" name="Google Shape;9797;g3c96f182b49_4_13922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4" name="Google Shape;9798;g3c96f182b49_4_13922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5" name="Google Shape;9799;g3c96f182b49_4_13922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6" name="Google Shape;9800;g3c96f182b49_4_13922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7" name="Google Shape;9801;g3c96f182b49_4_13922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8" name="Google Shape;9802;g3c96f182b49_4_13922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59" name="Google Shape;9803;g3c96f182b49_4_13922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60" name="Google Shape;9804;g3c96f182b49_4_13922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61" name="Google Shape;9805;g3c96f182b49_4_13922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2" name="Google Shape;9806;g3c96f182b49_4_13922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3" name="Google Shape;9807;g3c96f182b49_4_13922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4" name="Google Shape;9808;g3c96f182b49_4_13922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5" name="Google Shape;9809;g3c96f182b49_4_13922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6" name="Google Shape;9810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67" name="Google Shape;9811;g3c96f182b49_4_13922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68" name="Google Shape;9812;g3c96f182b49_4_13922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69" name="Google Shape;9813;g3c96f182b49_4_13922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0" name="Google Shape;9814;g3c96f182b49_4_13922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1" name="Google Shape;9815;g3c96f182b49_4_13922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2" name="Google Shape;9816;g3c96f182b49_4_13922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3" name="Google Shape;9817;g3c96f182b49_4_13922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4" name="Google Shape;9818;g3c96f182b49_4_13922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5" name="Google Shape;9819;g3c96f182b49_4_13922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6" name="Google Shape;9820;g3c96f182b49_4_13922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077" name="Google Shape;9821;g3c96f182b49_4_13922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78" name="Google Shape;9822;g3c96f182b49_4_13922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79" name="Google Shape;9823;g3c96f182b49_4_13922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0" name="Google Shape;9824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1" name="Google Shape;9825;g3c96f182b49_4_13922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2" name="Google Shape;9826;g3c96f182b49_4_13922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3" name="Google Shape;9827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4" name="Google Shape;9828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5" name="Google Shape;9829;g3c96f182b49_4_13922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6" name="Google Shape;9830;g3c96f182b49_4_13922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7" name="Google Shape;9831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8" name="Google Shape;9832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89" name="Google Shape;9833;g3c96f182b49_4_13922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0" name="Google Shape;9834;g3c96f182b49_4_13922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1" name="Google Shape;9835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2" name="Google Shape;9836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3" name="Google Shape;9837;g3c96f182b49_4_13922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4" name="Google Shape;9838;g3c96f182b49_4_13922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5" name="Google Shape;9839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6" name="Google Shape;9840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7" name="Google Shape;9841;g3c96f182b49_4_13922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8" name="Google Shape;9842;g3c96f182b49_4_13922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099" name="Google Shape;9843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00" name="Google Shape;9844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01" name="Google Shape;9845;g3c96f182b49_4_13922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2" name="Google Shape;9846;g3c96f182b49_4_13922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3" name="Google Shape;9847;g3c96f182b49_4_13922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4" name="Google Shape;9848;g3c96f182b49_4_13922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5" name="Google Shape;9849;g3c96f182b49_4_13922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6" name="Google Shape;9850;g3c96f182b49_4_13922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7" name="Google Shape;9851;g3c96f182b49_4_13922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8" name="Google Shape;9852;g3c96f182b49_4_13922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09" name="Google Shape;9853;g3c96f182b49_4_13922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10" name="Google Shape;9854;g3c96f182b49_4_13922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1" name="Google Shape;9855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12" name="Google Shape;9856;g3c96f182b49_4_13922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13" name="Google Shape;9857;g3c96f182b49_4_13922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14" name="Google Shape;9858;g3c96f182b49_4_13922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5" name="Google Shape;9859;g3c96f182b49_4_13922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6" name="Google Shape;9860;g3c96f182b49_4_13922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7" name="Google Shape;9861;g3c96f182b49_4_13922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8" name="Google Shape;9862;g3c96f182b49_4_13922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19" name="Google Shape;9863;g3c96f182b49_4_13922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20" name="Google Shape;9864;g3c96f182b49_4_13922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21" name="Google Shape;9865;g3c96f182b49_4_13922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22" name="Google Shape;9866;g3c96f182b49_4_13922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3" name="Google Shape;9867;g3c96f182b49_4_13922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4" name="Google Shape;9868;g3c96f182b49_4_13922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5" name="Google Shape;9869;g3c96f182b49_4_13922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6" name="Google Shape;9870;g3c96f182b49_4_13922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27" name="Google Shape;9871;g3c96f182b49_4_13922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28" name="Google Shape;9872;g3c96f182b49_4_13922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29" name="Google Shape;9873;g3c96f182b49_4_13922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30" name="Google Shape;9874;g3c96f182b49_4_13922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1" name="Google Shape;9875;g3c96f182b49_4_13922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2" name="Google Shape;9876;g3c96f182b49_4_13922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3" name="Google Shape;9877;g3c96f182b49_4_13922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4" name="Google Shape;9878;g3c96f182b49_4_13922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5" name="Google Shape;9879;g3c96f182b49_4_13922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36" name="Google Shape;9880;g3c96f182b49_4_13922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37" name="Google Shape;9881;g3c96f182b49_4_13922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38" name="Google Shape;9882;g3c96f182b49_4_13922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39" name="Google Shape;9883;g3c96f182b49_4_13922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40" name="Google Shape;9884;g3c96f182b49_4_13922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1" name="Google Shape;9885;g3c96f182b49_4_13922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2" name="Google Shape;9886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3" name="Google Shape;9887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4" name="Google Shape;9888;g3c96f182b49_4_13922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5" name="Google Shape;9889;g3c96f182b49_4_13922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6" name="Google Shape;9890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7" name="Google Shape;9891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48" name="Google Shape;9892;g3c96f182b49_4_13922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49" name="Google Shape;9893;g3c96f182b49_4_13922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0" name="Google Shape;9894;g3c96f182b49_4_13922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1" name="Google Shape;9895;g3c96f182b49_4_13922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2" name="Google Shape;9896;g3c96f182b49_4_13922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3" name="Google Shape;9897;g3c96f182b49_4_13922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54" name="Google Shape;9898;g3c96f182b49_4_13922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55" name="Google Shape;9899;g3c96f182b49_4_13922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56" name="Google Shape;9900;g3c96f182b49_4_13922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7" name="Google Shape;9901;g3c96f182b49_4_13922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8" name="Google Shape;9902;g3c96f182b49_4_13922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59" name="Google Shape;9903;g3c96f182b49_4_13922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0" name="Google Shape;9904;g3c96f182b49_4_13922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1" name="Google Shape;9905;g3c96f182b49_4_13922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62" name="Google Shape;9906;g3c96f182b49_4_13922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63" name="Google Shape;9907;g3c96f182b49_4_13922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64" name="Google Shape;9908;g3c96f182b49_4_13922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5" name="Google Shape;9909;g3c96f182b49_4_13922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6" name="Google Shape;9910;g3c96f182b49_4_13922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7" name="Google Shape;9911;g3c96f182b49_4_13922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8" name="Google Shape;9912;g3c96f182b49_4_13922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69" name="Google Shape;9913;g3c96f182b49_4_13922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0" name="Google Shape;9914;g3c96f182b49_4_13922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1" name="Google Shape;9915;g3c96f182b49_4_13922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2" name="Google Shape;9916;g3c96f182b49_4_13922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73" name="Google Shape;9917;g3c96f182b49_4_13922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74" name="Google Shape;9918;g3c96f182b49_4_13922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75" name="Google Shape;9919;g3c96f182b49_4_13922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76" name="Google Shape;9920;g3c96f182b49_4_13922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77" name="Google Shape;9921;g3c96f182b49_4_13922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8" name="Google Shape;9922;g3c96f182b49_4_13922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79" name="Google Shape;9923;g3c96f182b49_4_13922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80" name="Google Shape;9924;g3c96f182b49_4_13922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1" name="Google Shape;9925;g3c96f182b49_4_13922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2" name="Google Shape;9926;g3c96f182b49_4_13922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83" name="Google Shape;9927;g3c96f182b49_4_13922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84" name="Google Shape;9928;g3c96f182b49_4_13922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5" name="Google Shape;9929;g3c96f182b49_4_13922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6" name="Google Shape;9930;g3c96f182b49_4_13922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7" name="Google Shape;9931;g3c96f182b49_4_13922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88" name="Google Shape;9932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89" name="Google Shape;9933;g3c96f182b49_4_13922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90" name="Google Shape;9934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1" name="Google Shape;9935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2" name="Google Shape;9936;g3c96f182b49_4_13922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93" name="Google Shape;9937;g3c96f182b49_4_13922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94" name="Google Shape;9938;g3c96f182b49_4_13922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5" name="Google Shape;9939;g3c96f182b49_4_13922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6" name="Google Shape;9940;g3c96f182b49_4_13922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197" name="Google Shape;9941;g3c96f182b49_4_13922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8" name="Google Shape;9942;g3c96f182b49_4_13922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199" name="Google Shape;9943;g3c96f182b49_4_13922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0" name="Google Shape;9944;g3c96f182b49_4_13922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1" name="Google Shape;9945;g3c96f182b49_4_13922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2" name="Google Shape;9946;g3c96f182b49_4_13922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3" name="Google Shape;9947;g3c96f182b49_4_13922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04" name="Google Shape;9948;g3c96f182b49_4_13922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05" name="Google Shape;9949;g3c96f182b49_4_13922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6" name="Google Shape;9950;g3c96f182b49_4_13922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7" name="Google Shape;9951;g3c96f182b49_4_13922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08" name="Google Shape;9952;g3c96f182b49_4_13922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09" name="Google Shape;9953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0" name="Google Shape;9954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1" name="Google Shape;9955;g3c96f182b49_4_13922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12" name="Google Shape;9956;g3c96f182b49_4_13922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13" name="Google Shape;9957;g3c96f182b49_4_13922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4" name="Google Shape;9958;g3c96f182b49_4_13922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5" name="Google Shape;9959;g3c96f182b49_4_13922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6" name="Google Shape;9960;g3c96f182b49_4_13922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17" name="Google Shape;9961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8" name="Google Shape;9962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19" name="Google Shape;9963;g3c96f182b49_4_13922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20" name="Google Shape;9964;g3c96f182b49_4_13922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21" name="Google Shape;9965;g3c96f182b49_4_13922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2" name="Google Shape;9966;g3c96f182b49_4_13922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3" name="Google Shape;9967;g3c96f182b49_4_13922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4" name="Google Shape;9968;g3c96f182b49_4_13922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25" name="Google Shape;9969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6" name="Google Shape;9970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27" name="Google Shape;9971;g3c96f182b49_4_13922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28" name="Google Shape;9972;g3c96f182b49_4_13922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29" name="Google Shape;9973;g3c96f182b49_4_13922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0" name="Google Shape;9974;g3c96f182b49_4_13922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1" name="Google Shape;9975;g3c96f182b49_4_13922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2" name="Google Shape;9976;g3c96f182b49_4_13922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33" name="Google Shape;9977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4" name="Google Shape;9978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5" name="Google Shape;9979;g3c96f182b49_4_13922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36" name="Google Shape;9980;g3c96f182b49_4_13922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37" name="Google Shape;9981;g3c96f182b49_4_13922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8" name="Google Shape;9982;g3c96f182b49_4_13922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39" name="Google Shape;9983;g3c96f182b49_4_13922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0" name="Google Shape;9984;g3c96f182b49_4_13922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41" name="Google Shape;9985;g3c96f182b49_4_13922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42" name="Google Shape;9986;g3c96f182b49_4_13922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3" name="Google Shape;9987;g3c96f182b49_4_13922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4" name="Google Shape;9988;g3c96f182b49_4_13922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5" name="Google Shape;9989;g3c96f182b49_4_13922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46" name="Google Shape;9990;g3c96f182b49_4_13922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47" name="Google Shape;9991;g3c96f182b49_4_13922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8" name="Google Shape;9992;g3c96f182b49_4_13922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49" name="Google Shape;9993;g3c96f182b49_4_13922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0" name="Google Shape;9994;g3c96f182b49_4_13922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51" name="Google Shape;9995;g3c96f182b49_4_13922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52" name="Google Shape;9996;g3c96f182b49_4_13922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3" name="Google Shape;9997;g3c96f182b49_4_13922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4" name="Google Shape;9998;g3c96f182b49_4_13922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5" name="Google Shape;9999;g3c96f182b49_4_13922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56" name="Google Shape;10000;g3c96f182b49_4_13922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57" name="Google Shape;10001;g3c96f182b49_4_13922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8" name="Google Shape;10002;g3c96f182b49_4_13922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59" name="Google Shape;10003;g3c96f182b49_4_13922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0" name="Google Shape;10004;g3c96f182b49_4_13922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1" name="Google Shape;10005;g3c96f182b49_4_13922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2" name="Google Shape;10006;g3c96f182b49_4_13922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3" name="Google Shape;10007;g3c96f182b49_4_13922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4" name="Google Shape;10008;g3c96f182b49_4_13922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5" name="Google Shape;10009;g3c96f182b49_4_13922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6" name="Google Shape;10010;g3c96f182b49_4_13922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7" name="Google Shape;10011;g3c96f182b49_4_13922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68" name="Google Shape;10012;g3c96f182b49_4_13922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69" name="Google Shape;10013;g3c96f182b49_4_13922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0" name="Google Shape;10014;g3c96f182b49_4_13922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1" name="Google Shape;10015;g3c96f182b49_4_13922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2" name="Google Shape;10016;g3c96f182b49_4_13922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3" name="Google Shape;10017;g3c96f182b49_4_13922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4" name="Google Shape;10018;g3c96f182b49_4_13922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5" name="Google Shape;10019;g3c96f182b49_4_13922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6" name="Google Shape;10020;g3c96f182b49_4_13922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7" name="Google Shape;10021;g3c96f182b49_4_13922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8" name="Google Shape;10022;g3c96f182b49_4_13922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79" name="Google Shape;10023;g3c96f182b49_4_13922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0" name="Google Shape;10024;g3c96f182b49_4_13922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81" name="Google Shape;10025;g3c96f182b49_4_13922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2" name="Google Shape;10026;g3c96f182b49_4_13922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3" name="Google Shape;10027;g3c96f182b49_4_13922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4" name="Google Shape;10028;g3c96f182b49_4_13922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5" name="Google Shape;10029;g3c96f182b49_4_13922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6" name="Google Shape;10030;g3c96f182b49_4_13922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7" name="Google Shape;10031;g3c96f182b49_4_13922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8" name="Google Shape;10032;g3c96f182b49_4_13922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89" name="Google Shape;10033;g3c96f182b49_4_13922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0" name="Google Shape;10034;g3c96f182b49_4_13922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1" name="Google Shape;10035;g3c96f182b49_4_13922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2" name="Google Shape;10036;g3c96f182b49_4_13922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3" name="Google Shape;10037;g3c96f182b49_4_13922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4" name="Google Shape;10038;g3c96f182b49_4_13922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5" name="Google Shape;10039;g3c96f182b49_4_13922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296" name="Google Shape;10040;g3c96f182b49_4_13922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7" name="Google Shape;10041;g3c96f182b49_4_13922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8" name="Google Shape;10042;g3c96f182b49_4_13922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299" name="Google Shape;10043;g3c96f182b49_4_13922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0" name="Google Shape;10044;g3c96f182b49_4_13922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1" name="Google Shape;10045;g3c96f182b49_4_13922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2" name="Google Shape;10046;g3c96f182b49_4_13922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3" name="Google Shape;10047;g3c96f182b49_4_13922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4" name="Google Shape;10048;g3c96f182b49_4_13922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5" name="Google Shape;10049;g3c96f182b49_4_13922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6" name="Google Shape;10050;g3c96f182b49_4_13922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7" name="Google Shape;10051;g3c96f182b49_4_13922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8" name="Google Shape;10052;g3c96f182b49_4_13922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09" name="Google Shape;10053;g3c96f182b49_4_13922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10" name="Google Shape;10054;g3c96f182b49_4_13922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11" name="Google Shape;10055;g3c96f182b49_4_13922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12" name="Google Shape;10056;g3c96f182b49_4_13922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13" name="Google Shape;10057;g3c96f182b49_4_13922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4" name="Google Shape;10058;g3c96f182b49_4_13922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5" name="Google Shape;10059;g3c96f182b49_4_13922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6" name="Google Shape;10060;g3c96f182b49_4_13922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7" name="Google Shape;10061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8" name="Google Shape;10062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19" name="Google Shape;10063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20" name="Google Shape;10064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21" name="Google Shape;10065;g3c96f182b49_4_13922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2" name="Google Shape;10066;g3c96f182b49_4_13922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3" name="Google Shape;10067;g3c96f182b49_4_13922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4" name="Google Shape;10068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25" name="Google Shape;10069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26" name="Google Shape;10070;g3c96f182b49_4_13922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7" name="Google Shape;10071;g3c96f182b49_4_13922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8" name="Google Shape;10072;g3c96f182b49_4_13922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29" name="Google Shape;10073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0" name="Google Shape;10074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1" name="Google Shape;10075;g3c96f182b49_4_13922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32" name="Google Shape;10076;g3c96f182b49_4_13922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33" name="Google Shape;10077;g3c96f182b49_4_13922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34" name="Google Shape;10078;g3c96f182b49_4_13922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5" name="Google Shape;10079;g3c96f182b49_4_13922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6" name="Google Shape;10080;g3c96f182b49_4_13922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7" name="Google Shape;10081;g3c96f182b49_4_13922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38" name="Google Shape;10082;g3c96f182b49_4_13922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39" name="Google Shape;10083;g3c96f182b49_4_13922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40" name="Google Shape;10084;g3c96f182b49_4_13922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41" name="Google Shape;10085;g3c96f182b49_4_13922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2" name="Google Shape;10086;g3c96f182b49_4_13922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3" name="Google Shape;10087;g3c96f182b49_4_13922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4" name="Google Shape;10088;g3c96f182b49_4_13922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5" name="Google Shape;10089;g3c96f182b49_4_13922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6" name="Google Shape;10090;g3c96f182b49_4_13922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7" name="Google Shape;10091;g3c96f182b49_4_13922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48" name="Google Shape;10092;g3c96f182b49_4_13922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49" name="Google Shape;10093;g3c96f182b49_4_13922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50" name="Google Shape;10094;g3c96f182b49_4_13922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1" name="Google Shape;10095;g3c96f182b49_4_13922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2" name="Google Shape;10096;g3c96f182b49_4_13922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3" name="Google Shape;10097;g3c96f182b49_4_13922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4" name="Google Shape;10098;g3c96f182b49_4_13922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5" name="Google Shape;10099;g3c96f182b49_4_13922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56" name="Google Shape;10100;g3c96f182b49_4_13922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57" name="Google Shape;10101;g3c96f182b49_4_13922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58" name="Google Shape;10102;g3c96f182b49_4_13922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59" name="Google Shape;10103;g3c96f182b49_4_13922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60" name="Google Shape;10104;g3c96f182b49_4_13922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1" name="Google Shape;10105;g3c96f182b49_4_13922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2" name="Google Shape;10106;g3c96f182b49_4_13922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3" name="Google Shape;10107;g3c96f182b49_4_13922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64" name="Google Shape;10108;g3c96f182b49_4_13922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65" name="Google Shape;10109;g3c96f182b49_4_13922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66" name="Google Shape;10110;g3c96f182b49_4_13922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67" name="Google Shape;10111;g3c96f182b49_4_13922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8" name="Google Shape;10112;g3c96f182b49_4_13922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69" name="Google Shape;10113;g3c96f182b49_4_13922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70" name="Google Shape;10114;g3c96f182b49_4_13922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1" name="Google Shape;10115;g3c96f182b49_4_13922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72" name="Google Shape;10116;g3c96f182b49_4_13922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73" name="Google Shape;10117;g3c96f182b49_4_13922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74" name="Google Shape;10118;g3c96f182b49_4_13922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5" name="Google Shape;10119;g3c96f182b49_4_13922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6" name="Google Shape;10120;g3c96f182b49_4_13922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7" name="Google Shape;10121;g3c96f182b49_4_13922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78" name="Google Shape;10122;g3c96f182b49_4_13922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79" name="Google Shape;10123;g3c96f182b49_4_13922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0" name="Google Shape;10124;g3c96f182b49_4_13922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1" name="Google Shape;10125;g3c96f182b49_4_13922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82" name="Google Shape;10126;g3c96f182b49_4_13922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83" name="Google Shape;10127;g3c96f182b49_4_13922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4" name="Google Shape;10128;g3c96f182b49_4_13922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5" name="Google Shape;10129;g3c96f182b49_4_13922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6" name="Google Shape;10130;g3c96f182b49_4_13922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7" name="Google Shape;10131;g3c96f182b49_4_13922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8" name="Google Shape;10132;g3c96f182b49_4_13922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89" name="Google Shape;10133;g3c96f182b49_4_13922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0" name="Google Shape;10134;g3c96f182b49_4_13922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1" name="Google Shape;10135;g3c96f182b49_4_13922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2" name="Google Shape;10136;g3c96f182b49_4_13922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3" name="Google Shape;10137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94" name="Google Shape;10138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95" name="Google Shape;10139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96" name="Google Shape;10140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397" name="Google Shape;10141;g3c96f182b49_4_13922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8" name="Google Shape;10142;g3c96f182b49_4_13922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399" name="Google Shape;10143;g3c96f182b49_4_13922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00" name="Google Shape;10144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1" name="Google Shape;10145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2" name="Google Shape;10146;g3c96f182b49_4_13922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03" name="Google Shape;10147;g3c96f182b49_4_13922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04" name="Google Shape;10148;g3c96f182b49_4_13922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05" name="Google Shape;10149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6" name="Google Shape;10150;g3c96f182b49_4_13922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7" name="Google Shape;10151;g3c96f182b49_4_13922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8" name="Google Shape;10152;g3c96f182b49_4_13922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09" name="Google Shape;10153;g3c96f182b49_4_13922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0" name="Google Shape;10154;g3c96f182b49_4_13922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1" name="Google Shape;10155;g3c96f182b49_4_13922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2" name="Google Shape;10156;g3c96f182b49_4_13922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3" name="Google Shape;10157;g3c96f182b49_4_13922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4" name="Google Shape;10158;g3c96f182b49_4_13922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5" name="Google Shape;10159;g3c96f182b49_4_13922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6" name="Google Shape;10160;g3c96f182b49_4_13922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7" name="Google Shape;10161;g3c96f182b49_4_13922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8" name="Google Shape;10162;g3c96f182b49_4_13922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19" name="Google Shape;10163;g3c96f182b49_4_13922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0" name="Google Shape;10164;g3c96f182b49_4_13922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1" name="Google Shape;10165;g3c96f182b49_4_13922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2" name="Google Shape;10166;g3c96f182b49_4_13922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3" name="Google Shape;10167;g3c96f182b49_4_13922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4" name="Google Shape;10168;g3c96f182b49_4_13922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5" name="Google Shape;10169;g3c96f182b49_4_13922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6" name="Google Shape;10170;g3c96f182b49_4_13922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7" name="Google Shape;10171;g3c96f182b49_4_13922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8" name="Google Shape;10172;g3c96f182b49_4_13922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29" name="Google Shape;10173;g3c96f182b49_4_13922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0" name="Google Shape;10174;g3c96f182b49_4_13922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1" name="Google Shape;10175;g3c96f182b49_4_13922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2" name="Google Shape;10176;g3c96f182b49_4_13922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3" name="Google Shape;10177;g3c96f182b49_4_13922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4" name="Google Shape;10178;g3c96f182b49_4_13922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5" name="Google Shape;10179;g3c96f182b49_4_13922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6" name="Google Shape;10180;g3c96f182b49_4_13922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7" name="Google Shape;10181;g3c96f182b49_4_13922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8" name="Google Shape;10182;g3c96f182b49_4_13922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39" name="Google Shape;10183;g3c96f182b49_4_13922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0" name="Google Shape;10184;g3c96f182b49_4_13922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1" name="Google Shape;10185;g3c96f182b49_4_13922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2" name="Google Shape;10186;g3c96f182b49_4_13922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3" name="Google Shape;10187;g3c96f182b49_4_13922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4" name="Google Shape;10188;g3c96f182b49_4_13922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5" name="Google Shape;10189;g3c96f182b49_4_13922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6" name="Google Shape;10190;g3c96f182b49_4_13922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7" name="Google Shape;10191;g3c96f182b49_4_13922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8" name="Google Shape;10192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49" name="Google Shape;10193;g3c96f182b49_4_13922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50" name="Google Shape;10194;g3c96f182b49_4_13922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51" name="Google Shape;10195;g3c96f182b49_4_13922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2" name="Google Shape;10196;g3c96f182b49_4_13922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3" name="Google Shape;10197;g3c96f182b49_4_13922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4" name="Google Shape;10198;g3c96f182b49_4_13922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55" name="Google Shape;10199;g3c96f182b49_4_13922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6" name="Google Shape;10200;g3c96f182b49_4_13922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7" name="Google Shape;10201;g3c96f182b49_4_13922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8" name="Google Shape;10202;g3c96f182b49_4_13922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59" name="Google Shape;10203;g3c96f182b49_4_13922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0" name="Google Shape;10204;g3c96f182b49_4_13922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1" name="Google Shape;10205;g3c96f182b49_4_13922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2" name="Google Shape;10206;g3c96f182b49_4_13922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3" name="Google Shape;10207;g3c96f182b49_4_13922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4" name="Google Shape;10208;g3c96f182b49_4_13922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65" name="Google Shape;10209;g3c96f182b49_4_13922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66" name="Google Shape;10210;g3c96f182b49_4_13922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67" name="Google Shape;10211;g3c96f182b49_4_13922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68" name="Google Shape;10212;g3c96f182b49_4_13922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69" name="Google Shape;10213;g3c96f182b49_4_13922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0" name="Google Shape;10214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1" name="Google Shape;10215;g3c96f182b49_4_13922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72" name="Google Shape;10216;g3c96f182b49_4_13922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73" name="Google Shape;10217;g3c96f182b49_4_13922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74" name="Google Shape;10218;g3c96f182b49_4_13922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75" name="Google Shape;10219;g3c96f182b49_4_13922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6" name="Google Shape;10220;g3c96f182b49_4_13922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7" name="Google Shape;10221;g3c96f182b49_4_13922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8" name="Google Shape;10222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79" name="Google Shape;10223;g3c96f182b49_4_13922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80" name="Google Shape;10224;g3c96f182b49_4_13922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81" name="Google Shape;10225;g3c96f182b49_4_13922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82" name="Google Shape;10226;g3c96f182b49_4_13922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3" name="Google Shape;10227;g3c96f182b49_4_13922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4" name="Google Shape;10228;g3c96f182b49_4_13922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5" name="Google Shape;10229;g3c96f182b49_4_13922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6" name="Google Shape;10230;g3c96f182b49_4_13922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7" name="Google Shape;10231;g3c96f182b49_4_13922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8" name="Google Shape;10232;g3c96f182b49_4_13922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89" name="Google Shape;10233;g3c96f182b49_4_13922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0" name="Google Shape;10234;g3c96f182b49_4_13922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91" name="Google Shape;10235;g3c96f182b49_4_13922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92" name="Google Shape;10236;g3c96f182b49_4_13922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93" name="Google Shape;10237;g3c96f182b49_4_13922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4" name="Google Shape;10238;g3c96f182b49_4_13922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5" name="Google Shape;10239;g3c96f182b49_4_13922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6" name="Google Shape;10240;g3c96f182b49_4_13922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497" name="Google Shape;10241;g3c96f182b49_4_13922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98" name="Google Shape;10242;g3c96f182b49_4_13922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499" name="Google Shape;10243;g3c96f182b49_4_13922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00" name="Google Shape;10244;g3c96f182b49_4_13922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1" name="Google Shape;10245;g3c96f182b49_4_13922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2" name="Google Shape;10246;g3c96f182b49_4_13922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3" name="Google Shape;10247;g3c96f182b49_4_13922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4" name="Google Shape;10248;g3c96f182b49_4_13922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5" name="Google Shape;10249;g3c96f182b49_4_13922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6" name="Google Shape;10250;g3c96f182b49_4_13922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7" name="Google Shape;10251;g3c96f182b49_4_13922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8" name="Google Shape;10252;g3c96f182b49_4_13922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09" name="Google Shape;10253;g3c96f182b49_4_13922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10" name="Google Shape;10254;g3c96f182b49_4_13922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11" name="Google Shape;10255;g3c96f182b49_4_13922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12" name="Google Shape;10256;g3c96f182b49_4_13922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13" name="Google Shape;10257;g3c96f182b49_4_13922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14" name="Google Shape;10258;g3c96f182b49_4_13922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5" name="Google Shape;10259;g3c96f182b49_4_13922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6" name="Google Shape;10260;g3c96f182b49_4_13922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7" name="Google Shape;10261;g3c96f182b49_4_13922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8" name="Google Shape;10262;g3c96f182b49_4_13922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19" name="Google Shape;10263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20" name="Google Shape;10264;g3c96f182b49_4_13922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1" name="Google Shape;10265;g3c96f182b49_4_13922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2" name="Google Shape;10266;g3c96f182b49_4_13922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3" name="Google Shape;10267;g3c96f182b49_4_13922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4" name="Google Shape;10268;g3c96f182b49_4_13922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5" name="Google Shape;10269;g3c96f182b49_4_13922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6" name="Google Shape;10270;g3c96f182b49_4_13922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7" name="Google Shape;10271;g3c96f182b49_4_13922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8" name="Google Shape;10272;g3c96f182b49_4_13922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29" name="Google Shape;10273;g3c96f182b49_4_13922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30" name="Google Shape;10274;g3c96f182b49_4_13922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1" name="Google Shape;10275;g3c96f182b49_4_13922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2" name="Google Shape;10276;g3c96f182b49_4_13922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3" name="Google Shape;10277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4" name="Google Shape;10278;g3c96f182b49_4_13922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5" name="Google Shape;10279;g3c96f182b49_4_13922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6" name="Google Shape;10280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7" name="Google Shape;10281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8" name="Google Shape;10282;g3c96f182b49_4_13922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39" name="Google Shape;10283;g3c96f182b49_4_13922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0" name="Google Shape;10284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1" name="Google Shape;10285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2" name="Google Shape;10286;g3c96f182b49_4_13922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3" name="Google Shape;10287;g3c96f182b49_4_13922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4" name="Google Shape;10288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5" name="Google Shape;10289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6" name="Google Shape;10290;g3c96f182b49_4_13922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7" name="Google Shape;10291;g3c96f182b49_4_13922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8" name="Google Shape;10292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49" name="Google Shape;10293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50" name="Google Shape;10294;g3c96f182b49_4_13922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51" name="Google Shape;10295;g3c96f182b49_4_13922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2" name="Google Shape;10296;g3c96f182b49_4_13922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3" name="Google Shape;10297;g3c96f182b49_4_13922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4" name="Google Shape;10298;g3c96f182b49_4_13922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5" name="Google Shape;10299;g3c96f182b49_4_13922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6" name="Google Shape;10300;g3c96f182b49_4_13922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7" name="Google Shape;10301;g3c96f182b49_4_13922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8" name="Google Shape;10302;g3c96f182b49_4_13922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59" name="Google Shape;10303;g3c96f182b49_4_13922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60" name="Google Shape;10304;g3c96f182b49_4_13922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1" name="Google Shape;10305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62" name="Google Shape;10306;g3c96f182b49_4_13922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63" name="Google Shape;10307;g3c96f182b49_4_13922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64" name="Google Shape;10308;g3c96f182b49_4_13922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5" name="Google Shape;10309;g3c96f182b49_4_13922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6" name="Google Shape;10310;g3c96f182b49_4_13922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7" name="Google Shape;10311;g3c96f182b49_4_13922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8" name="Google Shape;10312;g3c96f182b49_4_13922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69" name="Google Shape;10313;g3c96f182b49_4_13922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0" name="Google Shape;10314;g3c96f182b49_4_13922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1" name="Google Shape;10315;g3c96f182b49_4_13922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2" name="Google Shape;10316;g3c96f182b49_4_13922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73" name="Google Shape;10317;g3c96f182b49_4_13922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74" name="Google Shape;10318;g3c96f182b49_4_13922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75" name="Google Shape;10319;g3c96f182b49_4_13922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76" name="Google Shape;10320;g3c96f182b49_4_13922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77" name="Google Shape;10321;g3c96f182b49_4_13922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8" name="Google Shape;10322;g3c96f182b49_4_13922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79" name="Google Shape;10323;g3c96f182b49_4_13922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80" name="Google Shape;10324;g3c96f182b49_4_13922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1" name="Google Shape;10325;g3c96f182b49_4_13922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2" name="Google Shape;10326;g3c96f182b49_4_13922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3" name="Google Shape;10327;g3c96f182b49_4_13922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4" name="Google Shape;10328;g3c96f182b49_4_13922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5" name="Google Shape;10329;g3c96f182b49_4_13922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86" name="Google Shape;10330;g3c96f182b49_4_13922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87" name="Google Shape;10331;g3c96f182b49_4_13922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88" name="Google Shape;10332;g3c96f182b49_4_13922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89" name="Google Shape;10333;g3c96f182b49_4_13922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90" name="Google Shape;10334;g3c96f182b49_4_13922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1" name="Google Shape;10335;g3c96f182b49_4_13922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2" name="Google Shape;10336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3" name="Google Shape;10337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4" name="Google Shape;10338;g3c96f182b49_4_13922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5" name="Google Shape;10339;g3c96f182b49_4_13922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6" name="Google Shape;10340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7" name="Google Shape;10341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598" name="Google Shape;10342;g3c96f182b49_4_13922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599" name="Google Shape;10343;g3c96f182b49_4_13922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0" name="Google Shape;10344;g3c96f182b49_4_13922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1" name="Google Shape;10345;g3c96f182b49_4_13922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2" name="Google Shape;10346;g3c96f182b49_4_13922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3" name="Google Shape;10347;g3c96f182b49_4_13922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04" name="Google Shape;10348;g3c96f182b49_4_13922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05" name="Google Shape;10349;g3c96f182b49_4_13922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06" name="Google Shape;10350;g3c96f182b49_4_13922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7" name="Google Shape;10351;g3c96f182b49_4_13922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8" name="Google Shape;10352;g3c96f182b49_4_13922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09" name="Google Shape;10353;g3c96f182b49_4_13922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0" name="Google Shape;10354;g3c96f182b49_4_13922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1" name="Google Shape;10355;g3c96f182b49_4_13922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12" name="Google Shape;10356;g3c96f182b49_4_13922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13" name="Google Shape;10357;g3c96f182b49_4_13922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14" name="Google Shape;10358;g3c96f182b49_4_13922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5" name="Google Shape;10359;g3c96f182b49_4_13922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6" name="Google Shape;10360;g3c96f182b49_4_13922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7" name="Google Shape;10361;g3c96f182b49_4_13922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8" name="Google Shape;10362;g3c96f182b49_4_13922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19" name="Google Shape;10363;g3c96f182b49_4_13922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0" name="Google Shape;10364;g3c96f182b49_4_13922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1" name="Google Shape;10365;g3c96f182b49_4_13922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2" name="Google Shape;10366;g3c96f182b49_4_13922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23" name="Google Shape;10367;g3c96f182b49_4_13922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24" name="Google Shape;10368;g3c96f182b49_4_13922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5" name="Google Shape;10369;g3c96f182b49_4_13922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26" name="Google Shape;10370;g3c96f182b49_4_13922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27" name="Google Shape;10371;g3c96f182b49_4_13922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28" name="Google Shape;10372;g3c96f182b49_4_13922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29" name="Google Shape;10373;g3c96f182b49_4_13922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30" name="Google Shape;10374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1" name="Google Shape;10375;g3c96f182b49_4_13922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32" name="Google Shape;10376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3" name="Google Shape;10377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4" name="Google Shape;10378;g3c96f182b49_4_13922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35" name="Google Shape;10379;g3c96f182b49_4_13922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36" name="Google Shape;10380;g3c96f182b49_4_13922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7" name="Google Shape;10381;g3c96f182b49_4_13922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38" name="Google Shape;10382;g3c96f182b49_4_13922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39" name="Google Shape;10383;g3c96f182b49_4_13922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0" name="Google Shape;10384;g3c96f182b49_4_13922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1" name="Google Shape;10385;g3c96f182b49_4_13922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2" name="Google Shape;10386;g3c96f182b49_4_13922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3" name="Google Shape;10387;g3c96f182b49_4_13922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4" name="Google Shape;10388;g3c96f182b49_4_13922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5" name="Google Shape;10389;g3c96f182b49_4_13922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46" name="Google Shape;10390;g3c96f182b49_4_13922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47" name="Google Shape;10391;g3c96f182b49_4_13922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8" name="Google Shape;10392;g3c96f182b49_4_13922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49" name="Google Shape;10393;g3c96f182b49_4_13922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0" name="Google Shape;10394;g3c96f182b49_4_13922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51" name="Google Shape;10395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2" name="Google Shape;10396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3" name="Google Shape;10397;g3c96f182b49_4_13922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54" name="Google Shape;10398;g3c96f182b49_4_13922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55" name="Google Shape;10399;g3c96f182b49_4_13922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6" name="Google Shape;10400;g3c96f182b49_4_13922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7" name="Google Shape;10401;g3c96f182b49_4_13922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58" name="Google Shape;10402;g3c96f182b49_4_13922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59" name="Google Shape;10403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0" name="Google Shape;10404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1" name="Google Shape;10405;g3c96f182b49_4_13922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62" name="Google Shape;10406;g3c96f182b49_4_13922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63" name="Google Shape;10407;g3c96f182b49_4_13922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4" name="Google Shape;10408;g3c96f182b49_4_13922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5" name="Google Shape;10409;g3c96f182b49_4_13922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6" name="Google Shape;10410;g3c96f182b49_4_13922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67" name="Google Shape;10411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8" name="Google Shape;10412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69" name="Google Shape;10413;g3c96f182b49_4_13922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70" name="Google Shape;10414;g3c96f182b49_4_13922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71" name="Google Shape;10415;g3c96f182b49_4_13922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2" name="Google Shape;10416;g3c96f182b49_4_13922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3" name="Google Shape;10417;g3c96f182b49_4_13922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4" name="Google Shape;10418;g3c96f182b49_4_13922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75" name="Google Shape;10419;g3c96f182b49_4_13922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76" name="Google Shape;10420;g3c96f182b49_4_13922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7" name="Google Shape;10421;g3c96f182b49_4_13922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8" name="Google Shape;10422;g3c96f182b49_4_13922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79" name="Google Shape;10423;g3c96f182b49_4_13922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80" name="Google Shape;10424;g3c96f182b49_4_13922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81" name="Google Shape;10425;g3c96f182b49_4_13922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2" name="Google Shape;10426;g3c96f182b49_4_13922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3" name="Google Shape;10427;g3c96f182b49_4_13922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4" name="Google Shape;10428;g3c96f182b49_4_13922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85" name="Google Shape;10429;g3c96f182b49_4_13922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86" name="Google Shape;10430;g3c96f182b49_4_13922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7" name="Google Shape;10431;g3c96f182b49_4_13922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8" name="Google Shape;10432;g3c96f182b49_4_13922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89" name="Google Shape;10433;g3c96f182b49_4_13922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0" name="Google Shape;10434;g3c96f182b49_4_13922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1" name="Google Shape;10435;g3c96f182b49_4_13922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2" name="Google Shape;10436;g3c96f182b49_4_13922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3" name="Google Shape;10437;g3c96f182b49_4_13922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4" name="Google Shape;10438;g3c96f182b49_4_13922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5" name="Google Shape;10439;g3c96f182b49_4_13922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6" name="Google Shape;10440;g3c96f182b49_4_13922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697" name="Google Shape;10441;g3c96f182b49_4_13922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98" name="Google Shape;10442;g3c96f182b49_4_13922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699" name="Google Shape;10443;g3c96f182b49_4_13922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0" name="Google Shape;10444;g3c96f182b49_4_13922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1" name="Google Shape;10445;g3c96f182b49_4_13922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2" name="Google Shape;10446;g3c96f182b49_4_13922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3" name="Google Shape;10447;g3c96f182b49_4_13922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4" name="Google Shape;10448;g3c96f182b49_4_13922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5" name="Google Shape;10449;g3c96f182b49_4_13922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6" name="Google Shape;10450;g3c96f182b49_4_13922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7" name="Google Shape;10451;g3c96f182b49_4_13922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8" name="Google Shape;10452;g3c96f182b49_4_13922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09" name="Google Shape;10453;g3c96f182b49_4_13922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0" name="Google Shape;10454;g3c96f182b49_4_13922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11" name="Google Shape;10455;g3c96f182b49_4_13922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2" name="Google Shape;10456;g3c96f182b49_4_13922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3" name="Google Shape;10457;g3c96f182b49_4_13922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14" name="Google Shape;10458;g3c96f182b49_4_13922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5" name="Google Shape;10459;g3c96f182b49_4_13922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6" name="Google Shape;10460;g3c96f182b49_4_13922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17" name="Google Shape;10461;g3c96f182b49_4_13922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18" name="Google Shape;10462;g3c96f182b49_4_13922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19" name="Google Shape;10463;g3c96f182b49_4_13922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0" name="Google Shape;10464;g3c96f182b49_4_13922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1" name="Google Shape;10465;g3c96f182b49_4_13922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2" name="Google Shape;10466;g3c96f182b49_4_13922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3" name="Google Shape;10467;g3c96f182b49_4_13922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4" name="Google Shape;10468;g3c96f182b49_4_13922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25" name="Google Shape;10469;g3c96f182b49_4_13922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26" name="Google Shape;10470;g3c96f182b49_4_13922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7" name="Google Shape;10471;g3c96f182b49_4_13922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28" name="Google Shape;10472;g3c96f182b49_4_13922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29" name="Google Shape;10473;g3c96f182b49_4_13922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0" name="Google Shape;10474;g3c96f182b49_4_13922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1" name="Google Shape;10475;g3c96f182b49_4_13922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2" name="Google Shape;10476;g3c96f182b49_4_13922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3" name="Google Shape;10477;g3c96f182b49_4_13922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4" name="Google Shape;10478;g3c96f182b49_4_13922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5" name="Google Shape;10479;g3c96f182b49_4_13922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6" name="Google Shape;10480;g3c96f182b49_4_13922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37" name="Google Shape;10481;g3c96f182b49_4_13922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38" name="Google Shape;10482;g3c96f182b49_4_13922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39" name="Google Shape;10483;g3c96f182b49_4_13922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40" name="Google Shape;10484;g3c96f182b49_4_13922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1" name="Google Shape;10485;g3c96f182b49_4_13922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2" name="Google Shape;10486;g3c96f182b49_4_13922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43" name="Google Shape;10487;g3c96f182b49_4_13922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4" name="Google Shape;10488;g3c96f182b49_4_13922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5" name="Google Shape;10489;g3c96f182b49_4_13922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6" name="Google Shape;10490;g3c96f182b49_4_13922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47" name="Google Shape;10491;g3c96f182b49_4_13922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48" name="Google Shape;10492;g3c96f182b49_4_13922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49" name="Google Shape;10493;g3c96f182b49_4_13922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50" name="Google Shape;10494;g3c96f182b49_4_13922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51" name="Google Shape;10495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2" name="Google Shape;10496;g3c96f182b49_4_13922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3" name="Google Shape;10497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4" name="Google Shape;10498;g3c96f182b49_4_13922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55" name="Google Shape;10499;g3c96f182b49_4_13922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6" name="Google Shape;10500;g3c96f182b49_4_13922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7" name="Google Shape;10501;g3c96f182b49_4_13922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8" name="Google Shape;10502;g3c96f182b49_4_13922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59" name="Google Shape;10503;g3c96f182b49_4_13922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0" name="Google Shape;10504;g3c96f182b49_4_13922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1" name="Google Shape;10505;g3c96f182b49_4_13922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62" name="Google Shape;10506;g3c96f182b49_4_13922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3" name="Google Shape;10507;g3c96f182b49_4_13922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64" name="Google Shape;10508;g3c96f182b49_4_13922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65" name="Google Shape;10509;g3c96f182b49_4_13922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66" name="Google Shape;10510;g3c96f182b49_4_13922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7" name="Google Shape;10511;g3c96f182b49_4_13922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8" name="Google Shape;10512;g3c96f182b49_4_13922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69" name="Google Shape;10513;g3c96f182b49_4_13922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0" name="Google Shape;10514;g3c96f182b49_4_13922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1" name="Google Shape;10515;g3c96f182b49_4_13922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2" name="Google Shape;10516;g3c96f182b49_4_13922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73" name="Google Shape;10517;g3c96f182b49_4_13922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74" name="Google Shape;10518;g3c96f182b49_4_13922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5" name="Google Shape;10519;g3c96f182b49_4_13922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76" name="Google Shape;10520;g3c96f182b49_4_13922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7" name="Google Shape;10521;g3c96f182b49_4_13922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8" name="Google Shape;10522;g3c96f182b49_4_13922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79" name="Google Shape;10523;g3c96f182b49_4_13922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0" name="Google Shape;10524;g3c96f182b49_4_13922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1" name="Google Shape;10525;g3c96f182b49_4_13922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2" name="Google Shape;10526;g3c96f182b49_4_13922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3" name="Google Shape;10527;g3c96f182b49_4_13922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4" name="Google Shape;10528;g3c96f182b49_4_13922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85" name="Google Shape;10529;g3c96f182b49_4_13922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6" name="Google Shape;10530;g3c96f182b49_4_13922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87" name="Google Shape;10531;g3c96f182b49_4_13922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88" name="Google Shape;10532;g3c96f182b49_4_13922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89" name="Google Shape;10533;g3c96f182b49_4_13922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90" name="Google Shape;10534;g3c96f182b49_4_13922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1" name="Google Shape;10535;g3c96f182b49_4_13922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2" name="Google Shape;10536;g3c96f182b49_4_13922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3" name="Google Shape;10537;g3c96f182b49_4_13922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4" name="Google Shape;10538;g3c96f182b49_4_13922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5" name="Google Shape;10539;g3c96f182b49_4_13922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796" name="Google Shape;10540;g3c96f182b49_4_13922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97" name="Google Shape;10541;g3c96f182b49_4_13922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98" name="Google Shape;10542;g3c96f182b49_4_13922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799" name="Google Shape;10543;g3c96f182b49_4_13922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00" name="Google Shape;10544;g3c96f182b49_4_13922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1" name="Google Shape;10545;g3c96f182b49_4_13922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02" name="Google Shape;10546;g3c96f182b49_4_13922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03" name="Google Shape;10547;g3c96f182b49_4_13922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04" name="Google Shape;10548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5" name="Google Shape;10549;g3c96f182b49_4_13922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6" name="Google Shape;10550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7" name="Google Shape;10551;g3c96f182b49_4_13922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08" name="Google Shape;10552;g3c96f182b49_4_13922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09" name="Google Shape;10553;g3c96f182b49_4_13922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0" name="Google Shape;10554;g3c96f182b49_4_13922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1" name="Google Shape;10555;g3c96f182b49_4_13922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2" name="Google Shape;10556;g3c96f182b49_4_13922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3" name="Google Shape;10557;g3c96f182b49_4_13922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14" name="Google Shape;10558;g3c96f182b49_4_13922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5" name="Google Shape;10559;g3c96f182b49_4_13922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6" name="Google Shape;10560;g3c96f182b49_4_13922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7" name="Google Shape;10561;g3c96f182b49_4_13922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18" name="Google Shape;10562;g3c96f182b49_4_13922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19" name="Google Shape;10563;g3c96f182b49_4_13922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0" name="Google Shape;10564;g3c96f182b49_4_13922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1" name="Google Shape;10565;g3c96f182b49_4_13922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22" name="Google Shape;10566;g3c96f182b49_4_13922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23" name="Google Shape;10567;g3c96f182b49_4_13922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24" name="Google Shape;10568;g3c96f182b49_4_13922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25" name="Google Shape;10569;g3c96f182b49_4_13922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26" name="Google Shape;10570;g3c96f182b49_4_13922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7" name="Google Shape;10571;g3c96f182b49_4_13922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8" name="Google Shape;10572;g3c96f182b49_4_13922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29" name="Google Shape;10573;g3c96f182b49_4_13922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0" name="Google Shape;10574;g3c96f182b49_4_13922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1" name="Google Shape;10575;g3c96f182b49_4_13922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2" name="Google Shape;10576;g3c96f182b49_4_13922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3" name="Google Shape;10577;g3c96f182b49_4_13922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4" name="Google Shape;10578;g3c96f182b49_4_13922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5" name="Google Shape;10579;g3c96f182b49_4_13922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6" name="Google Shape;10580;g3c96f182b49_4_13922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7" name="Google Shape;10581;g3c96f182b49_4_13922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8" name="Google Shape;10582;g3c96f182b49_4_13922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39" name="Google Shape;10583;g3c96f182b49_4_13922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0" name="Google Shape;10584;g3c96f182b49_4_13922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1" name="Google Shape;10585;g3c96f182b49_4_13922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42" name="Google Shape;10586;g3c96f182b49_4_13922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3" name="Google Shape;10587;g3c96f182b49_4_13922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4" name="Google Shape;10588;g3c96f182b49_4_13922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5" name="Google Shape;10589;g3c96f182b49_4_13922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46" name="Google Shape;10590;g3c96f182b49_4_13922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7" name="Google Shape;10591;g3c96f182b49_4_13922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8" name="Google Shape;10592;g3c96f182b49_4_13922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49" name="Google Shape;10593;g3c96f182b49_4_13922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0" name="Google Shape;10594;g3c96f182b49_4_13922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51" name="Google Shape;10595;g3c96f182b49_4_13922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52" name="Google Shape;10596;g3c96f182b49_4_13922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3" name="Google Shape;10597;g3c96f182b49_4_13922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4" name="Google Shape;10598;g3c96f182b49_4_13922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5" name="Google Shape;10599;g3c96f182b49_4_13922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56" name="Google Shape;10600;g3c96f182b49_4_13922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57" name="Google Shape;10601;g3c96f182b49_4_13922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58" name="Google Shape;10602;g3c96f182b49_4_13922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59" name="Google Shape;10603;g3c96f182b49_4_13922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60" name="Google Shape;10604;g3c96f182b49_4_13922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1" name="Google Shape;10605;g3c96f182b49_4_13922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2" name="Google Shape;10606;g3c96f182b49_4_13922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3" name="Google Shape;10607;g3c96f182b49_4_13922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4" name="Google Shape;10608;g3c96f182b49_4_13922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5" name="Google Shape;10609;g3c96f182b49_4_13922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6" name="Google Shape;10610;g3c96f182b49_4_13922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7" name="Google Shape;10611;g3c96f182b49_4_13922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8" name="Google Shape;10612;g3c96f182b49_4_13922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69" name="Google Shape;10613;g3c96f182b49_4_13922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70" name="Google Shape;10614;g3c96f182b49_4_13922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71" name="Google Shape;10615;g3c96f182b49_4_13922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2" name="Google Shape;10616;g3c96f182b49_4_13922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3" name="Google Shape;10617;g3c96f182b49_4_13922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4" name="Google Shape;10618;g3c96f182b49_4_13922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5" name="Google Shape;10619;g3c96f182b49_4_13922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76" name="Google Shape;10620;g3c96f182b49_4_13922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7" name="Google Shape;10621;g3c96f182b49_4_13922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8" name="Google Shape;10622;g3c96f182b49_4_13922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79" name="Google Shape;10623;g3c96f182b49_4_13922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80" name="Google Shape;10624;g3c96f182b49_4_13922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1" name="Google Shape;10625;g3c96f182b49_4_13922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2" name="Google Shape;10626;g3c96f182b49_4_13922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3" name="Google Shape;10627;g3c96f182b49_4_13922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4" name="Google Shape;10628;g3c96f182b49_4_13922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85" name="Google Shape;10629;g3c96f182b49_4_13922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6" name="Google Shape;10630;g3c96f182b49_4_13922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7" name="Google Shape;10631;g3c96f182b49_4_13922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8" name="Google Shape;10632;g3c96f182b49_4_13922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889" name="Google Shape;10633;g3c96f182b49_4_13922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0" name="Google Shape;10634;g3c96f182b49_4_13922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1" name="Google Shape;10635;g3c96f182b49_4_13922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2" name="Google Shape;10636;g3c96f182b49_4_13922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3" name="Google Shape;10637;g3c96f182b49_4_13922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4" name="Google Shape;10638;g3c96f182b49_4_13922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5" name="Google Shape;10639;g3c96f182b49_4_13922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6" name="Google Shape;10640;g3c96f182b49_4_13922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7" name="Google Shape;10641;g3c96f182b49_4_13922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8" name="Google Shape;10642;g3c96f182b49_4_13922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899" name="Google Shape;10643;g3c96f182b49_4_13922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00" name="Google Shape;10644;g3c96f182b49_4_13922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01" name="Google Shape;10645;g3c96f182b49_4_13922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2" name="Google Shape;10646;g3c96f182b49_4_13922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3" name="Google Shape;10647;g3c96f182b49_4_13922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4" name="Google Shape;10648;g3c96f182b49_4_13922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5" name="Google Shape;10649;g3c96f182b49_4_13922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6" name="Google Shape;10650;g3c96f182b49_4_13922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7" name="Google Shape;10651;g3c96f182b49_4_13922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08" name="Google Shape;10652;g3c96f182b49_4_13922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09" name="Google Shape;10653;g3c96f182b49_4_13922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0" name="Google Shape;10654;g3c96f182b49_4_13922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1" name="Google Shape;10655;g3c96f182b49_4_13922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2" name="Google Shape;10656;g3c96f182b49_4_13922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3" name="Google Shape;10657;g3c96f182b49_4_13922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4" name="Google Shape;10658;g3c96f182b49_4_13922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5" name="Google Shape;10659;g3c96f182b49_4_13922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16" name="Google Shape;10660;g3c96f182b49_4_13922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17" name="Google Shape;10661;g3c96f182b49_4_13922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18" name="Google Shape;10662;g3c96f182b49_4_13922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19" name="Google Shape;10663;g3c96f182b49_4_13922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0" name="Google Shape;10664;g3c96f182b49_4_13922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21" name="Google Shape;10665;g3c96f182b49_4_13922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2" name="Google Shape;10666;g3c96f182b49_4_13922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3" name="Google Shape;10667;g3c96f182b49_4_13922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4" name="Google Shape;10668;g3c96f182b49_4_13922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5" name="Google Shape;10669;g3c96f182b49_4_13922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26" name="Google Shape;10670;g3c96f182b49_4_13922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27" name="Google Shape;10671;g3c96f182b49_4_13922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28" name="Google Shape;10672;g3c96f182b49_4_13922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29" name="Google Shape;10673;g3c96f182b49_4_13922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30" name="Google Shape;10674;g3c96f182b49_4_13922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1" name="Google Shape;10675;g3c96f182b49_4_13922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2" name="Google Shape;10676;g3c96f182b49_4_13922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3" name="Google Shape;10677;g3c96f182b49_4_13922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4" name="Google Shape;10678;g3c96f182b49_4_13922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5" name="Google Shape;10679;g3c96f182b49_4_13922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6" name="Google Shape;10680;g3c96f182b49_4_13922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7" name="Google Shape;10681;g3c96f182b49_4_13922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8" name="Google Shape;10682;g3c96f182b49_4_13922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39" name="Google Shape;10683;g3c96f182b49_4_13922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0" name="Google Shape;10684;g3c96f182b49_4_13922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1" name="Google Shape;10685;g3c96f182b49_4_13922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2" name="Google Shape;10686;g3c96f182b49_4_13922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3" name="Google Shape;10687;g3c96f182b49_4_13922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44" name="Google Shape;10688;g3c96f182b49_4_13922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45" name="Google Shape;10689;g3c96f182b49_4_13922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46" name="Google Shape;10690;g3c96f182b49_4_13922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47" name="Google Shape;10691;g3c96f182b49_4_13922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48" name="Google Shape;10692;g3c96f182b49_4_13922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49" name="Google Shape;10693;g3c96f182b49_4_13922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50" name="Google Shape;10694;g3c96f182b49_4_13922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51" name="Google Shape;10695;g3c96f182b49_4_13922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2" name="Google Shape;10696;g3c96f182b49_4_13922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3" name="Google Shape;10697;g3c96f182b49_4_13922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4" name="Google Shape;10698;g3c96f182b49_4_13922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5" name="Google Shape;10699;g3c96f182b49_4_13922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56" name="Google Shape;10700;g3c96f182b49_4_13922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57" name="Google Shape;10701;g3c96f182b49_4_13922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58" name="Google Shape;10702;g3c96f182b49_4_13922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59" name="Google Shape;10703;g3c96f182b49_4_13922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0" name="Google Shape;10704;g3c96f182b49_4_13922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1" name="Google Shape;10705;g3c96f182b49_4_13922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2" name="Google Shape;10706;g3c96f182b49_4_13922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63" name="Google Shape;10707;g3c96f182b49_4_13922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4" name="Google Shape;10708;g3c96f182b49_4_13922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5" name="Google Shape;10709;g3c96f182b49_4_13922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6" name="Google Shape;10710;g3c96f182b49_4_13922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7" name="Google Shape;10711;g3c96f182b49_4_13922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8" name="Google Shape;10712;g3c96f182b49_4_13922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69" name="Google Shape;10713;g3c96f182b49_4_13922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0" name="Google Shape;10714;g3c96f182b49_4_13922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1" name="Google Shape;10715;g3c96f182b49_4_13922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2" name="Google Shape;10716;g3c96f182b49_4_13922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3" name="Google Shape;10717;g3c96f182b49_4_13922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4" name="Google Shape;10718;g3c96f182b49_4_13922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5" name="Google Shape;10719;g3c96f182b49_4_13922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6" name="Google Shape;10720;g3c96f182b49_4_13922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7" name="Google Shape;10721;g3c96f182b49_4_13922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8" name="Google Shape;10722;g3c96f182b49_4_13922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79" name="Google Shape;10723;g3c96f182b49_4_13922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0" name="Google Shape;10724;g3c96f182b49_4_13922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1" name="Google Shape;10725;g3c96f182b49_4_13922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2" name="Google Shape;10726;g3c96f182b49_4_13922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3" name="Google Shape;10727;g3c96f182b49_4_13922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4" name="Google Shape;10728;g3c96f182b49_4_13922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5" name="Google Shape;10729;g3c96f182b49_4_13922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6" name="Google Shape;10730;g3c96f182b49_4_13922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7" name="Google Shape;10731;g3c96f182b49_4_13922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8" name="Google Shape;10732;g3c96f182b49_4_13922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89" name="Google Shape;10733;g3c96f182b49_4_13922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0" name="Google Shape;10734;g3c96f182b49_4_13922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1" name="Google Shape;10735;g3c96f182b49_4_13922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2" name="Google Shape;10736;g3c96f182b49_4_13922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3" name="Google Shape;10737;g3c96f182b49_4_13922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4" name="Google Shape;10738;g3c96f182b49_4_13922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0995" name="Google Shape;10739;g3c96f182b49_4_13922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96" name="Google Shape;10740;g3c96f182b49_4_13922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97" name="Google Shape;10741;g3c96f182b49_4_13922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98" name="Google Shape;10742;g3c96f182b49_4_13922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0999" name="Google Shape;10743;g3c96f182b49_4_13922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0" name="Google Shape;10744;g3c96f182b49_4_13922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1" name="Google Shape;10745;g3c96f182b49_4_13922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2" name="Google Shape;10746;g3c96f182b49_4_13922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03" name="Google Shape;10747;g3c96f182b49_4_13922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04" name="Google Shape;10748;g3c96f182b49_4_13922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05" name="Google Shape;10749;g3c96f182b49_4_13922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06" name="Google Shape;10750;g3c96f182b49_4_13922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07" name="Google Shape;10751;g3c96f182b49_4_13922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8" name="Google Shape;10752;g3c96f182b49_4_13922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09" name="Google Shape;10753;g3c96f182b49_4_13922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10" name="Google Shape;10754;g3c96f182b49_4_13922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1" name="Google Shape;10755;g3c96f182b49_4_13922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2" name="Google Shape;10756;g3c96f182b49_4_13922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3" name="Google Shape;10757;g3c96f182b49_4_13922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4" name="Google Shape;10758;g3c96f182b49_4_13922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5" name="Google Shape;10759;g3c96f182b49_4_13922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16" name="Google Shape;10760;g3c96f182b49_4_13922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17" name="Google Shape;10761;g3c96f182b49_4_13922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18" name="Google Shape;10762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19" name="Google Shape;10763;g3c96f182b49_4_13922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0" name="Google Shape;10764;g3c96f182b49_4_13922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1" name="Google Shape;10765;g3c96f182b49_4_13922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2" name="Google Shape;10766;g3c96f182b49_4_13922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23" name="Google Shape;10767;g3c96f182b49_4_13922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4" name="Google Shape;10768;g3c96f182b49_4_13922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25" name="Google Shape;10769;g3c96f182b49_4_13922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26" name="Google Shape;10770;g3c96f182b49_4_13922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27" name="Google Shape;10771;g3c96f182b49_4_13922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28" name="Google Shape;10772;g3c96f182b49_4_13922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29" name="Google Shape;10773;g3c96f182b49_4_13922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30" name="Google Shape;10774;g3c96f182b49_4_13922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1" name="Google Shape;10775;g3c96f182b49_4_13922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2" name="Google Shape;10776;g3c96f182b49_4_13922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3" name="Google Shape;10777;g3c96f182b49_4_13922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4" name="Google Shape;10778;g3c96f182b49_4_13922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5" name="Google Shape;10779;g3c96f182b49_4_13922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6" name="Google Shape;10780;g3c96f182b49_4_13922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7" name="Google Shape;10781;g3c96f182b49_4_13922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8" name="Google Shape;10782;g3c96f182b49_4_13922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39" name="Google Shape;10783;g3c96f182b49_4_13922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0" name="Google Shape;10784;g3c96f182b49_4_13922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1" name="Google Shape;10785;g3c96f182b49_4_13922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2" name="Google Shape;10786;g3c96f182b49_4_13922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3" name="Google Shape;10787;g3c96f182b49_4_13922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44" name="Google Shape;10788;g3c96f182b49_4_13922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5" name="Google Shape;10789;g3c96f182b49_4_13922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6" name="Google Shape;10790;g3c96f182b49_4_13922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7" name="Google Shape;10791;g3c96f182b49_4_13922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48" name="Google Shape;10792;g3c96f182b49_4_13922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49" name="Google Shape;10793;g3c96f182b49_4_13922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0" name="Google Shape;10794;g3c96f182b49_4_13922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1" name="Google Shape;10795;g3c96f182b49_4_13922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2" name="Google Shape;10796;g3c96f182b49_4_13922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53" name="Google Shape;10797;g3c96f182b49_4_13922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54" name="Google Shape;10798;g3c96f182b49_4_13922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5" name="Google Shape;10799;g3c96f182b49_4_13922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6" name="Google Shape;10800;g3c96f182b49_4_13922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57" name="Google Shape;10801;g3c96f182b49_4_13922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58" name="Google Shape;10802;g3c96f182b49_4_13922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59" name="Google Shape;10803;g3c96f182b49_4_13922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0" name="Google Shape;10804;g3c96f182b49_4_13922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61" name="Google Shape;10805;g3c96f182b49_4_13922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62" name="Google Shape;10806;g3c96f182b49_4_13922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3" name="Google Shape;10807;g3c96f182b49_4_13922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4" name="Google Shape;10808;g3c96f182b49_4_13922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5" name="Google Shape;10809;g3c96f182b49_4_13922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6" name="Google Shape;10810;g3c96f182b49_4_13922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7" name="Google Shape;10811;g3c96f182b49_4_13922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8" name="Google Shape;10812;g3c96f182b49_4_13922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69" name="Google Shape;10813;g3c96f182b49_4_13922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70" name="Google Shape;10814;g3c96f182b49_4_13922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71" name="Google Shape;10815;g3c96f182b49_4_13922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72" name="Google Shape;10816;g3c96f182b49_4_13922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73" name="Google Shape;10817;g3c96f182b49_4_13922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4" name="Google Shape;10818;g3c96f182b49_4_13922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5" name="Google Shape;10819;g3c96f182b49_4_13922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6" name="Google Shape;10820;g3c96f182b49_4_13922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7" name="Google Shape;10821;g3c96f182b49_4_13922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78" name="Google Shape;10822;g3c96f182b49_4_13922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79" name="Google Shape;10823;g3c96f182b49_4_13922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80" name="Google Shape;10824;g3c96f182b49_4_13922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81" name="Google Shape;10825;g3c96f182b49_4_13922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82" name="Google Shape;10826;g3c96f182b49_4_13922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3" name="Google Shape;10827;g3c96f182b49_4_13922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4" name="Google Shape;10828;g3c96f182b49_4_13922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5" name="Google Shape;10829;g3c96f182b49_4_13922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6" name="Google Shape;10830;g3c96f182b49_4_13922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87" name="Google Shape;10831;g3c96f182b49_4_13922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8" name="Google Shape;10832;g3c96f182b49_4_13922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89" name="Google Shape;10833;g3c96f182b49_4_13922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90" name="Google Shape;10834;g3c96f182b49_4_13922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091" name="Google Shape;10835;g3c96f182b49_4_13922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2" name="Google Shape;10836;g3c96f182b49_4_13922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3" name="Google Shape;10837;g3c96f182b49_4_13922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4" name="Google Shape;10838;g3c96f182b49_4_13922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5" name="Google Shape;10839;g3c96f182b49_4_13922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6" name="Google Shape;10840;g3c96f182b49_4_13922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7" name="Google Shape;10841;g3c96f182b49_4_13922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8" name="Google Shape;10842;g3c96f182b49_4_13922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099" name="Google Shape;10843;g3c96f182b49_4_13922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00" name="Google Shape;10844;g3c96f182b49_4_13922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01" name="Google Shape;10845;g3c96f182b49_4_13922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02" name="Google Shape;10846;g3c96f182b49_4_13922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03" name="Google Shape;10847;g3c96f182b49_4_13922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4" name="Google Shape;10848;g3c96f182b49_4_13922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5" name="Google Shape;10849;g3c96f182b49_4_13922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6" name="Google Shape;10850;g3c96f182b49_4_13922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7" name="Google Shape;10851;g3c96f182b49_4_13922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8" name="Google Shape;10852;g3c96f182b49_4_13922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09" name="Google Shape;10853;g3c96f182b49_4_13922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10" name="Google Shape;10854;g3c96f182b49_4_13922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1" name="Google Shape;10855;g3c96f182b49_4_13922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2" name="Google Shape;10856;g3c96f182b49_4_13922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3" name="Google Shape;10857;g3c96f182b49_4_13922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4" name="Google Shape;10858;g3c96f182b49_4_13922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5" name="Google Shape;10859;g3c96f182b49_4_13922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6" name="Google Shape;10860;g3c96f182b49_4_13922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7" name="Google Shape;10861;g3c96f182b49_4_13922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18" name="Google Shape;10862;g3c96f182b49_4_13922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19" name="Google Shape;10863;g3c96f182b49_4_13922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0" name="Google Shape;10864;g3c96f182b49_4_13922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1" name="Google Shape;10865;g3c96f182b49_4_13922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2" name="Google Shape;10866;g3c96f182b49_4_13922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23" name="Google Shape;10867;g3c96f182b49_4_13922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4" name="Google Shape;10868;g3c96f182b49_4_13922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5" name="Google Shape;10869;g3c96f182b49_4_13922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6" name="Google Shape;10870;g3c96f182b49_4_13922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7" name="Google Shape;10871;g3c96f182b49_4_13922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28" name="Google Shape;10872;g3c96f182b49_4_13922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29" name="Google Shape;10873;g3c96f182b49_4_13922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30" name="Google Shape;10874;g3c96f182b49_4_13922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31" name="Google Shape;10875;g3c96f182b49_4_13922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32" name="Google Shape;10876;g3c96f182b49_4_13922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3" name="Google Shape;10877;g3c96f182b49_4_13922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4" name="Google Shape;10878;g3c96f182b49_4_13922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5" name="Google Shape;10879;g3c96f182b49_4_13922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6" name="Google Shape;10880;g3c96f182b49_4_13922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7" name="Google Shape;10881;g3c96f182b49_4_13922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8" name="Google Shape;10882;g3c96f182b49_4_13922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39" name="Google Shape;10883;g3c96f182b49_4_13922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0" name="Google Shape;10884;g3c96f182b49_4_13922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1" name="Google Shape;10885;g3c96f182b49_4_13922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2" name="Google Shape;10886;g3c96f182b49_4_13922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3" name="Google Shape;10887;g3c96f182b49_4_13922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4" name="Google Shape;10888;g3c96f182b49_4_13922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5" name="Google Shape;10889;g3c96f182b49_4_13922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46" name="Google Shape;10890;g3c96f182b49_4_13922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47" name="Google Shape;10891;g3c96f182b49_4_13922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48" name="Google Shape;10892;g3c96f182b49_4_13922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49" name="Google Shape;10893;g3c96f182b49_4_13922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50" name="Google Shape;10894;g3c96f182b49_4_13922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51" name="Google Shape;10895;g3c96f182b49_4_13922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52" name="Google Shape;10896;g3c96f182b49_4_13922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53" name="Google Shape;10897;g3c96f182b49_4_13922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4" name="Google Shape;10898;g3c96f182b49_4_13922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5" name="Google Shape;10899;g3c96f182b49_4_13922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6" name="Google Shape;10900;g3c96f182b49_4_13922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7" name="Google Shape;10901;g3c96f182b49_4_13922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58" name="Google Shape;10902;g3c96f182b49_4_13922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59" name="Google Shape;10903;g3c96f182b49_4_13922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60" name="Google Shape;10904;g3c96f182b49_4_13922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61" name="Google Shape;10905;g3c96f182b49_4_13922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2" name="Google Shape;10906;g3c96f182b49_4_13922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3" name="Google Shape;10907;g3c96f182b49_4_13922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4" name="Google Shape;10908;g3c96f182b49_4_13922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65" name="Google Shape;10909;g3c96f182b49_4_13922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6" name="Google Shape;10910;g3c96f182b49_4_13922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7" name="Google Shape;10911;g3c96f182b49_4_13922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8" name="Google Shape;10912;g3c96f182b49_4_13922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69" name="Google Shape;10913;g3c96f182b49_4_13922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0" name="Google Shape;10914;g3c96f182b49_4_13922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1" name="Google Shape;10915;g3c96f182b49_4_13922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2" name="Google Shape;10916;g3c96f182b49_4_13922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3" name="Google Shape;10917;g3c96f182b49_4_13922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4" name="Google Shape;10918;g3c96f182b49_4_13922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5" name="Google Shape;10919;g3c96f182b49_4_13922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6" name="Google Shape;10920;g3c96f182b49_4_13922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7" name="Google Shape;10921;g3c96f182b49_4_13922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8" name="Google Shape;10922;g3c96f182b49_4_13922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79" name="Google Shape;10923;g3c96f182b49_4_13922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0" name="Google Shape;10924;g3c96f182b49_4_13922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1" name="Google Shape;10925;g3c96f182b49_4_13922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2" name="Google Shape;10926;g3c96f182b49_4_13922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3" name="Google Shape;10927;g3c96f182b49_4_13922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4" name="Google Shape;10928;g3c96f182b49_4_13922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5" name="Google Shape;10929;g3c96f182b49_4_13922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6" name="Google Shape;10930;g3c96f182b49_4_13922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7" name="Google Shape;10931;g3c96f182b49_4_13922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8" name="Google Shape;10932;g3c96f182b49_4_13922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89" name="Google Shape;10933;g3c96f182b49_4_13922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0" name="Google Shape;10934;g3c96f182b49_4_13922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1" name="Google Shape;10935;g3c96f182b49_4_13922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2" name="Google Shape;10936;g3c96f182b49_4_13922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3" name="Google Shape;10937;g3c96f182b49_4_13922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4" name="Google Shape;10938;g3c96f182b49_4_13922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5" name="Google Shape;10939;g3c96f182b49_4_13922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6" name="Google Shape;10940;g3c96f182b49_4_13922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197" name="Google Shape;10941;g3c96f182b49_4_13922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98" name="Google Shape;10942;g3c96f182b49_4_13922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199" name="Google Shape;10943;g3c96f182b49_4_13922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0" name="Google Shape;10944;g3c96f182b49_4_13922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1" name="Google Shape;10945;g3c96f182b49_4_13922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02" name="Google Shape;10946;g3c96f182b49_4_13922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03" name="Google Shape;10947;g3c96f182b49_4_13922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04" name="Google Shape;10948;g3c96f182b49_4_13922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5" name="Google Shape;10949;g3c96f182b49_4_13922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6" name="Google Shape;10950;g3c96f182b49_4_13922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7" name="Google Shape;10951;g3c96f182b49_4_13922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8" name="Google Shape;10952;g3c96f182b49_4_13922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09" name="Google Shape;10953;g3c96f182b49_4_13922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10" name="Google Shape;10954;g3c96f182b49_4_13922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11" name="Google Shape;10955;g3c96f182b49_4_13922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12" name="Google Shape;10956;g3c96f182b49_4_13922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3" name="Google Shape;10957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4" name="Google Shape;10958;g3c96f182b49_4_13922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5" name="Google Shape;10959;g3c96f182b49_4_13922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6" name="Google Shape;10960;g3c96f182b49_4_13922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17" name="Google Shape;10961;g3c96f182b49_4_13922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18" name="Google Shape;10962;g3c96f182b49_4_13922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19" name="Google Shape;10963;g3c96f182b49_4_13922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0" name="Google Shape;10964;g3c96f182b49_4_13922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21" name="Google Shape;10965;g3c96f182b49_4_13922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2" name="Google Shape;10966;g3c96f182b49_4_13922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3" name="Google Shape;10967;g3c96f182b49_4_13922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4" name="Google Shape;10968;g3c96f182b49_4_13922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5" name="Google Shape;10969;g3c96f182b49_4_13922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26" name="Google Shape;10970;g3c96f182b49_4_13922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7" name="Google Shape;10971;g3c96f182b49_4_13922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28" name="Google Shape;10972;g3c96f182b49_4_13922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29" name="Google Shape;10973;g3c96f182b49_4_13922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0" name="Google Shape;10974;g3c96f182b49_4_13922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31" name="Google Shape;10975;g3c96f182b49_4_13922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32" name="Google Shape;10976;g3c96f182b49_4_13922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3" name="Google Shape;10977;g3c96f182b49_4_13922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4" name="Google Shape;10978;g3c96f182b49_4_13922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5" name="Google Shape;10979;g3c96f182b49_4_13922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36" name="Google Shape;10980;g3c96f182b49_4_13922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7" name="Google Shape;10981;g3c96f182b49_4_13922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8" name="Google Shape;10982;g3c96f182b49_4_13922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39" name="Google Shape;10983;g3c96f182b49_4_13922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0" name="Google Shape;10984;g3c96f182b49_4_13922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41" name="Google Shape;10985;g3c96f182b49_4_13922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2" name="Google Shape;10986;g3c96f182b49_4_13922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3" name="Google Shape;10987;g3c96f182b49_4_13922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4" name="Google Shape;10988;g3c96f182b49_4_13922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45" name="Google Shape;10989;g3c96f182b49_4_13922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6" name="Google Shape;10990;g3c96f182b49_4_13922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7" name="Google Shape;10991;g3c96f182b49_4_13922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48" name="Google Shape;10992;g3c96f182b49_4_13922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49" name="Google Shape;10993;g3c96f182b49_4_13922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0" name="Google Shape;10994;g3c96f182b49_4_13922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51" name="Google Shape;10995;g3c96f182b49_4_13922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2" name="Google Shape;10996;g3c96f182b49_4_13922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3" name="Google Shape;10997;g3c96f182b49_4_13922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4" name="Google Shape;10998;g3c96f182b49_4_13922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55" name="Google Shape;10999;g3c96f182b49_4_13922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6" name="Google Shape;11000;g3c96f182b49_4_13922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7" name="Google Shape;11001;g3c96f182b49_4_13922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8" name="Google Shape;11002;g3c96f182b49_4_13922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59" name="Google Shape;11003;g3c96f182b49_4_13922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0" name="Google Shape;11004;g3c96f182b49_4_13922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1" name="Google Shape;11005;g3c96f182b49_4_13922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2" name="Google Shape;11006;g3c96f182b49_4_13922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3" name="Google Shape;11007;g3c96f182b49_4_13922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4" name="Google Shape;11008;g3c96f182b49_4_13922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65" name="Google Shape;11009;g3c96f182b49_4_13922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66" name="Google Shape;11010;g3c96f182b49_4_13922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67" name="Google Shape;11011;g3c96f182b49_4_13922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68" name="Google Shape;11012;g3c96f182b49_4_13922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69" name="Google Shape;11013;g3c96f182b49_4_13922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70" name="Google Shape;11014;g3c96f182b49_4_13922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1" name="Google Shape;11015;g3c96f182b49_4_13922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2" name="Google Shape;11016;g3c96f182b49_4_13922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3" name="Google Shape;11017;g3c96f182b49_4_13922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4" name="Google Shape;11018;g3c96f182b49_4_13922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75" name="Google Shape;11019;g3c96f182b49_4_13922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6" name="Google Shape;11020;g3c96f182b49_4_13922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7" name="Google Shape;11021;g3c96f182b49_4_13922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8" name="Google Shape;11022;g3c96f182b49_4_13922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79" name="Google Shape;11023;g3c96f182b49_4_13922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0" name="Google Shape;11024;g3c96f182b49_4_13922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1" name="Google Shape;11025;g3c96f182b49_4_13922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82" name="Google Shape;11026;g3c96f182b49_4_13922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83" name="Google Shape;11027;g3c96f182b49_4_13922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84" name="Google Shape;11028;g3c96f182b49_4_13922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5" name="Google Shape;11029;g3c96f182b49_4_13922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6" name="Google Shape;11030;g3c96f182b49_4_13922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7" name="Google Shape;11031;g3c96f182b49_4_13922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88" name="Google Shape;11032;g3c96f182b49_4_13922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89" name="Google Shape;11033;g3c96f182b49_4_13922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90" name="Google Shape;11034;g3c96f182b49_4_13922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91" name="Google Shape;11035;g3c96f182b49_4_13922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92" name="Google Shape;11036;g3c96f182b49_4_13922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93" name="Google Shape;11037;g3c96f182b49_4_13922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94" name="Google Shape;11038;g3c96f182b49_4_13922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295" name="Google Shape;11039;g3c96f182b49_4_13922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96" name="Google Shape;11040;g3c96f182b49_4_13922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297" name="Google Shape;11041;g3c96f182b49_4_13922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1301" name="Google Shape;11042;g3c96f182b49_4_13922"/>
          <p:cNvGrpSpPr/>
          <p:nvPr/>
        </p:nvGrpSpPr>
        <p:grpSpPr>
          <a:xfrm>
            <a:off x="15710186" y="2529594"/>
            <a:ext cx="1999420" cy="802560"/>
            <a:chOff x="0" y="0"/>
            <a:chExt cx="1999418" cy="802559"/>
          </a:xfrm>
        </p:grpSpPr>
        <p:sp>
          <p:nvSpPr>
            <p:cNvPr id="11299" name="Google Shape;11043;g3c96f182b49_4_13922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300" name="Google Shape;11044;g3c96f182b49_4_13922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11302" name="Google Shape;11045;g3c96f182b49_4_1392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1305" name="Text 0"/>
          <p:cNvSpPr txBox="1"/>
          <p:nvPr/>
        </p:nvSpPr>
        <p:spPr>
          <a:xfrm>
            <a:off x="960119" y="609599"/>
            <a:ext cx="16367762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Deployment Monorepo Trap</a:t>
            </a:r>
          </a:p>
        </p:txBody>
      </p:sp>
      <p:sp>
        <p:nvSpPr>
          <p:cNvPr id="11306" name="Text 1"/>
          <p:cNvSpPr txBox="1"/>
          <p:nvPr/>
        </p:nvSpPr>
        <p:spPr>
          <a:xfrm>
            <a:off x="960119" y="1479550"/>
            <a:ext cx="15453362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i="1"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"I'll just put everything in the fleet repo. How bad can it get?"</a:t>
            </a:r>
          </a:p>
        </p:txBody>
      </p:sp>
      <p:sp>
        <p:nvSpPr>
          <p:cNvPr id="11307" name="Shape 2"/>
          <p:cNvSpPr/>
          <p:nvPr/>
        </p:nvSpPr>
        <p:spPr>
          <a:xfrm>
            <a:off x="914400" y="2057400"/>
            <a:ext cx="7772400" cy="6949441"/>
          </a:xfrm>
          <a:prstGeom prst="rect">
            <a:avLst/>
          </a:prstGeom>
          <a:solidFill>
            <a:srgbClr val="0F172A"/>
          </a:solidFill>
          <a:ln w="19050">
            <a:solidFill>
              <a:srgbClr val="DC2626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08" name="Shape 3"/>
          <p:cNvSpPr/>
          <p:nvPr/>
        </p:nvSpPr>
        <p:spPr>
          <a:xfrm>
            <a:off x="914400" y="2057400"/>
            <a:ext cx="7772400" cy="457200"/>
          </a:xfrm>
          <a:prstGeom prst="rect">
            <a:avLst/>
          </a:prstGeom>
          <a:solidFill>
            <a:srgbClr val="1E293B"/>
          </a:solidFill>
          <a:ln w="12700">
            <a:solidFill>
              <a:srgbClr val="1E293B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09" name="Text 4"/>
          <p:cNvSpPr txBox="1"/>
          <p:nvPr/>
        </p:nvSpPr>
        <p:spPr>
          <a:xfrm>
            <a:off x="1142999" y="2161285"/>
            <a:ext cx="7315201" cy="231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0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 ●  ●    fleet-repo/apps/  ← everything in one place</a:t>
            </a:r>
          </a:p>
        </p:txBody>
      </p:sp>
      <p:sp>
        <p:nvSpPr>
          <p:cNvPr id="11310" name="Text 5"/>
          <p:cNvSpPr txBox="1"/>
          <p:nvPr/>
        </p:nvSpPr>
        <p:spPr>
          <a:xfrm>
            <a:off x="1188719" y="2685288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apps/</a:t>
            </a:r>
          </a:p>
        </p:txBody>
      </p:sp>
      <p:sp>
        <p:nvSpPr>
          <p:cNvPr id="11311" name="Text 6"/>
          <p:cNvSpPr txBox="1"/>
          <p:nvPr/>
        </p:nvSpPr>
        <p:spPr>
          <a:xfrm>
            <a:off x="1188719" y="3023616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app-a/</a:t>
            </a:r>
          </a:p>
        </p:txBody>
      </p:sp>
      <p:sp>
        <p:nvSpPr>
          <p:cNvPr id="11312" name="Text 7"/>
          <p:cNvSpPr txBox="1"/>
          <p:nvPr/>
        </p:nvSpPr>
        <p:spPr>
          <a:xfrm>
            <a:off x="1188719" y="3361943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namespace.yaml</a:t>
            </a:r>
          </a:p>
        </p:txBody>
      </p:sp>
      <p:sp>
        <p:nvSpPr>
          <p:cNvPr id="11313" name="Text 8"/>
          <p:cNvSpPr txBox="1"/>
          <p:nvPr/>
        </p:nvSpPr>
        <p:spPr>
          <a:xfrm>
            <a:off x="1188719" y="3700271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helmrelease.yaml</a:t>
            </a:r>
          </a:p>
        </p:txBody>
      </p:sp>
      <p:sp>
        <p:nvSpPr>
          <p:cNvPr id="11314" name="Text 9"/>
          <p:cNvSpPr txBox="1"/>
          <p:nvPr/>
        </p:nvSpPr>
        <p:spPr>
          <a:xfrm>
            <a:off x="1188719" y="4038599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configmap.yaml</a:t>
            </a:r>
          </a:p>
        </p:txBody>
      </p:sp>
      <p:sp>
        <p:nvSpPr>
          <p:cNvPr id="11315" name="Text 10"/>
          <p:cNvSpPr txBox="1"/>
          <p:nvPr/>
        </p:nvSpPr>
        <p:spPr>
          <a:xfrm>
            <a:off x="1188719" y="4376927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secrets.yaml</a:t>
            </a:r>
          </a:p>
        </p:txBody>
      </p:sp>
      <p:sp>
        <p:nvSpPr>
          <p:cNvPr id="11316" name="Text 11"/>
          <p:cNvSpPr txBox="1"/>
          <p:nvPr/>
        </p:nvSpPr>
        <p:spPr>
          <a:xfrm>
            <a:off x="1188719" y="4715256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app-b/</a:t>
            </a:r>
          </a:p>
        </p:txBody>
      </p:sp>
      <p:sp>
        <p:nvSpPr>
          <p:cNvPr id="11317" name="Text 12"/>
          <p:cNvSpPr txBox="1"/>
          <p:nvPr/>
        </p:nvSpPr>
        <p:spPr>
          <a:xfrm>
            <a:off x="1188719" y="5053583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namespace.yaml</a:t>
            </a:r>
          </a:p>
        </p:txBody>
      </p:sp>
      <p:sp>
        <p:nvSpPr>
          <p:cNvPr id="11318" name="Text 13"/>
          <p:cNvSpPr txBox="1"/>
          <p:nvPr/>
        </p:nvSpPr>
        <p:spPr>
          <a:xfrm>
            <a:off x="1188719" y="5391912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helmrelease.yaml</a:t>
            </a:r>
          </a:p>
        </p:txBody>
      </p:sp>
      <p:sp>
        <p:nvSpPr>
          <p:cNvPr id="11319" name="Text 14"/>
          <p:cNvSpPr txBox="1"/>
          <p:nvPr/>
        </p:nvSpPr>
        <p:spPr>
          <a:xfrm>
            <a:off x="1188719" y="5730239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...</a:t>
            </a:r>
          </a:p>
        </p:txBody>
      </p:sp>
      <p:sp>
        <p:nvSpPr>
          <p:cNvPr id="11320" name="Text 15"/>
          <p:cNvSpPr txBox="1"/>
          <p:nvPr/>
        </p:nvSpPr>
        <p:spPr>
          <a:xfrm>
            <a:off x="1188719" y="6068568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app-c/</a:t>
            </a:r>
          </a:p>
        </p:txBody>
      </p:sp>
      <p:sp>
        <p:nvSpPr>
          <p:cNvPr id="11321" name="Text 16"/>
          <p:cNvSpPr txBox="1"/>
          <p:nvPr/>
        </p:nvSpPr>
        <p:spPr>
          <a:xfrm>
            <a:off x="1188719" y="6406896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...</a:t>
            </a:r>
          </a:p>
        </p:txBody>
      </p:sp>
      <p:sp>
        <p:nvSpPr>
          <p:cNvPr id="11322" name="Text 17"/>
          <p:cNvSpPr txBox="1"/>
          <p:nvPr/>
        </p:nvSpPr>
        <p:spPr>
          <a:xfrm>
            <a:off x="1188719" y="6745223"/>
            <a:ext cx="722376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...</a:t>
            </a:r>
          </a:p>
        </p:txBody>
      </p:sp>
      <p:sp>
        <p:nvSpPr>
          <p:cNvPr id="11323" name="Shape 18"/>
          <p:cNvSpPr/>
          <p:nvPr/>
        </p:nvSpPr>
        <p:spPr>
          <a:xfrm>
            <a:off x="914400" y="8370062"/>
            <a:ext cx="7772400" cy="594361"/>
          </a:xfrm>
          <a:prstGeom prst="rect">
            <a:avLst/>
          </a:prstGeom>
          <a:solidFill>
            <a:srgbClr val="3B0A0A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24" name="Text 19"/>
          <p:cNvSpPr txBox="1"/>
          <p:nvPr/>
        </p:nvSpPr>
        <p:spPr>
          <a:xfrm>
            <a:off x="1142999" y="8506205"/>
            <a:ext cx="7315201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300">
                <a:solidFill>
                  <a:srgbClr val="FCA5A5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⚠  Every app's manifests live in ops territory</a:t>
            </a:r>
          </a:p>
        </p:txBody>
      </p:sp>
      <p:sp>
        <p:nvSpPr>
          <p:cNvPr id="11325" name="Shape 20"/>
          <p:cNvSpPr/>
          <p:nvPr/>
        </p:nvSpPr>
        <p:spPr>
          <a:xfrm>
            <a:off x="9418319" y="2057400"/>
            <a:ext cx="8412481" cy="1536192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26" name="Shape 21"/>
          <p:cNvSpPr/>
          <p:nvPr/>
        </p:nvSpPr>
        <p:spPr>
          <a:xfrm>
            <a:off x="9418319" y="2057400"/>
            <a:ext cx="91441" cy="1536192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27" name="Text 22"/>
          <p:cNvSpPr txBox="1"/>
          <p:nvPr/>
        </p:nvSpPr>
        <p:spPr>
          <a:xfrm>
            <a:off x="9692639" y="2197607"/>
            <a:ext cx="795528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Promotion coupling</a:t>
            </a:r>
          </a:p>
        </p:txBody>
      </p:sp>
      <p:sp>
        <p:nvSpPr>
          <p:cNvPr id="11328" name="Text 23"/>
          <p:cNvSpPr txBox="1"/>
          <p:nvPr/>
        </p:nvSpPr>
        <p:spPr>
          <a:xfrm>
            <a:off x="9692639" y="2814319"/>
            <a:ext cx="7955280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Promoting app A requires a PR that touches the same repo as app B, C and D. Any CI failure or pending review blocks everyone.</a:t>
            </a:r>
          </a:p>
        </p:txBody>
      </p:sp>
      <p:sp>
        <p:nvSpPr>
          <p:cNvPr id="11329" name="Shape 24"/>
          <p:cNvSpPr/>
          <p:nvPr/>
        </p:nvSpPr>
        <p:spPr>
          <a:xfrm>
            <a:off x="9418319" y="3776471"/>
            <a:ext cx="841248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0" name="Shape 25"/>
          <p:cNvSpPr/>
          <p:nvPr/>
        </p:nvSpPr>
        <p:spPr>
          <a:xfrm>
            <a:off x="9418319" y="3776471"/>
            <a:ext cx="91441" cy="1536193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1" name="Text 26"/>
          <p:cNvSpPr txBox="1"/>
          <p:nvPr/>
        </p:nvSpPr>
        <p:spPr>
          <a:xfrm>
            <a:off x="9692639" y="3916679"/>
            <a:ext cx="795528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Ownership is impossible</a:t>
            </a:r>
          </a:p>
        </p:txBody>
      </p:sp>
      <p:sp>
        <p:nvSpPr>
          <p:cNvPr id="11332" name="Text 27"/>
          <p:cNvSpPr txBox="1"/>
          <p:nvPr/>
        </p:nvSpPr>
        <p:spPr>
          <a:xfrm>
            <a:off x="9692639" y="4533391"/>
            <a:ext cx="7955280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You can't give team A control over their manifests without also giving them write access to every other team's config.</a:t>
            </a:r>
          </a:p>
        </p:txBody>
      </p:sp>
      <p:sp>
        <p:nvSpPr>
          <p:cNvPr id="11333" name="Shape 28"/>
          <p:cNvSpPr/>
          <p:nvPr/>
        </p:nvSpPr>
        <p:spPr>
          <a:xfrm>
            <a:off x="9418319" y="5495544"/>
            <a:ext cx="841248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4" name="Shape 29"/>
          <p:cNvSpPr/>
          <p:nvPr/>
        </p:nvSpPr>
        <p:spPr>
          <a:xfrm>
            <a:off x="9418319" y="5495544"/>
            <a:ext cx="91441" cy="1536193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5" name="Text 30"/>
          <p:cNvSpPr txBox="1"/>
          <p:nvPr/>
        </p:nvSpPr>
        <p:spPr>
          <a:xfrm>
            <a:off x="9692639" y="5635751"/>
            <a:ext cx="795528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Blast radius is the whole platform</a:t>
            </a:r>
          </a:p>
        </p:txBody>
      </p:sp>
      <p:sp>
        <p:nvSpPr>
          <p:cNvPr id="11336" name="Text 31"/>
          <p:cNvSpPr txBox="1"/>
          <p:nvPr/>
        </p:nvSpPr>
        <p:spPr>
          <a:xfrm>
            <a:off x="9692639" y="6252463"/>
            <a:ext cx="7955280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 bad manifest in one app can stall reconciliation for unrelated apps. Rolling back means reverting a mixed commit.</a:t>
            </a:r>
          </a:p>
        </p:txBody>
      </p:sp>
      <p:sp>
        <p:nvSpPr>
          <p:cNvPr id="11337" name="Shape 32"/>
          <p:cNvSpPr/>
          <p:nvPr/>
        </p:nvSpPr>
        <p:spPr>
          <a:xfrm>
            <a:off x="9418319" y="7214616"/>
            <a:ext cx="841248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8" name="Shape 33"/>
          <p:cNvSpPr/>
          <p:nvPr/>
        </p:nvSpPr>
        <p:spPr>
          <a:xfrm>
            <a:off x="9418319" y="7214616"/>
            <a:ext cx="91441" cy="1536193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39" name="Text 34"/>
          <p:cNvSpPr txBox="1"/>
          <p:nvPr/>
        </p:nvSpPr>
        <p:spPr>
          <a:xfrm>
            <a:off x="9692639" y="7354823"/>
            <a:ext cx="7955280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Ops becomes a bottleneck</a:t>
            </a:r>
          </a:p>
        </p:txBody>
      </p:sp>
      <p:sp>
        <p:nvSpPr>
          <p:cNvPr id="11340" name="Text 35"/>
          <p:cNvSpPr txBox="1"/>
          <p:nvPr/>
        </p:nvSpPr>
        <p:spPr>
          <a:xfrm>
            <a:off x="9692639" y="7971536"/>
            <a:ext cx="7955280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Every manifest change, for every app, flows through the ops team. The fleet repo becomes a PR queue, not infrastructure.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1343" name="Text 0"/>
          <p:cNvSpPr txBox="1"/>
          <p:nvPr/>
        </p:nvSpPr>
        <p:spPr>
          <a:xfrm>
            <a:off x="960119" y="609599"/>
            <a:ext cx="16367762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From Monorepo to Fleet + Deploy Repos</a:t>
            </a:r>
          </a:p>
        </p:txBody>
      </p:sp>
      <p:sp>
        <p:nvSpPr>
          <p:cNvPr id="11344" name="Shape 1"/>
          <p:cNvSpPr/>
          <p:nvPr/>
        </p:nvSpPr>
        <p:spPr>
          <a:xfrm>
            <a:off x="914400" y="1508760"/>
            <a:ext cx="164593" cy="758951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45" name="Text 2"/>
          <p:cNvSpPr txBox="1"/>
          <p:nvPr/>
        </p:nvSpPr>
        <p:spPr>
          <a:xfrm>
            <a:off x="1307591" y="1583690"/>
            <a:ext cx="2651762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pc="200">
                <a:solidFill>
                  <a:srgbClr val="DC2626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BEFORE</a:t>
            </a:r>
          </a:p>
        </p:txBody>
      </p:sp>
      <p:sp>
        <p:nvSpPr>
          <p:cNvPr id="11346" name="Shape 3"/>
          <p:cNvSpPr/>
          <p:nvPr/>
        </p:nvSpPr>
        <p:spPr>
          <a:xfrm>
            <a:off x="1261872" y="2057400"/>
            <a:ext cx="7132319" cy="6766560"/>
          </a:xfrm>
          <a:prstGeom prst="rect">
            <a:avLst/>
          </a:prstGeom>
          <a:solidFill>
            <a:srgbClr val="0F172A"/>
          </a:solidFill>
          <a:ln w="12700">
            <a:solidFill>
              <a:srgbClr val="3B0A0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47" name="Shape 4"/>
          <p:cNvSpPr/>
          <p:nvPr/>
        </p:nvSpPr>
        <p:spPr>
          <a:xfrm>
            <a:off x="1261872" y="2057400"/>
            <a:ext cx="7132319" cy="384048"/>
          </a:xfrm>
          <a:prstGeom prst="rect">
            <a:avLst/>
          </a:prstGeom>
          <a:solidFill>
            <a:srgbClr val="1E293B"/>
          </a:solidFill>
          <a:ln w="12700">
            <a:solidFill>
              <a:srgbClr val="1E293B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48" name="Text 5"/>
          <p:cNvSpPr txBox="1"/>
          <p:nvPr/>
        </p:nvSpPr>
        <p:spPr>
          <a:xfrm>
            <a:off x="1463039" y="2129282"/>
            <a:ext cx="6766561" cy="231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0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 ●  ●    fleet-repo/apps/app-a/</a:t>
            </a:r>
          </a:p>
        </p:txBody>
      </p:sp>
      <p:sp>
        <p:nvSpPr>
          <p:cNvPr id="11349" name="Text 6"/>
          <p:cNvSpPr txBox="1"/>
          <p:nvPr/>
        </p:nvSpPr>
        <p:spPr>
          <a:xfrm>
            <a:off x="1463039" y="2626867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app-a/</a:t>
            </a:r>
          </a:p>
        </p:txBody>
      </p:sp>
      <p:sp>
        <p:nvSpPr>
          <p:cNvPr id="11350" name="Text 7"/>
          <p:cNvSpPr txBox="1"/>
          <p:nvPr/>
        </p:nvSpPr>
        <p:spPr>
          <a:xfrm>
            <a:off x="1463039" y="3029203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namespace.yaml</a:t>
            </a:r>
          </a:p>
        </p:txBody>
      </p:sp>
      <p:sp>
        <p:nvSpPr>
          <p:cNvPr id="11351" name="Text 8"/>
          <p:cNvSpPr txBox="1"/>
          <p:nvPr/>
        </p:nvSpPr>
        <p:spPr>
          <a:xfrm>
            <a:off x="1463039" y="3431539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helmrelease.yaml</a:t>
            </a:r>
          </a:p>
        </p:txBody>
      </p:sp>
      <p:sp>
        <p:nvSpPr>
          <p:cNvPr id="11352" name="Text 9"/>
          <p:cNvSpPr txBox="1"/>
          <p:nvPr/>
        </p:nvSpPr>
        <p:spPr>
          <a:xfrm>
            <a:off x="1463039" y="3833875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ocirepository.yaml</a:t>
            </a:r>
          </a:p>
        </p:txBody>
      </p:sp>
      <p:sp>
        <p:nvSpPr>
          <p:cNvPr id="11353" name="Text 10"/>
          <p:cNvSpPr txBox="1"/>
          <p:nvPr/>
        </p:nvSpPr>
        <p:spPr>
          <a:xfrm>
            <a:off x="1463039" y="4236212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configmap.yaml</a:t>
            </a:r>
          </a:p>
        </p:txBody>
      </p:sp>
      <p:sp>
        <p:nvSpPr>
          <p:cNvPr id="11354" name="Text 11"/>
          <p:cNvSpPr txBox="1"/>
          <p:nvPr/>
        </p:nvSpPr>
        <p:spPr>
          <a:xfrm>
            <a:off x="1463039" y="4638547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secrets.sops.yaml</a:t>
            </a:r>
          </a:p>
        </p:txBody>
      </p:sp>
      <p:sp>
        <p:nvSpPr>
          <p:cNvPr id="11355" name="Text 12"/>
          <p:cNvSpPr txBox="1"/>
          <p:nvPr/>
        </p:nvSpPr>
        <p:spPr>
          <a:xfrm>
            <a:off x="1463039" y="5040883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keycloak-client.yaml</a:t>
            </a:r>
          </a:p>
        </p:txBody>
      </p:sp>
      <p:sp>
        <p:nvSpPr>
          <p:cNvPr id="11356" name="Text 13"/>
          <p:cNvSpPr txBox="1"/>
          <p:nvPr/>
        </p:nvSpPr>
        <p:spPr>
          <a:xfrm>
            <a:off x="1463039" y="5443219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minio-bucket.yaml</a:t>
            </a:r>
          </a:p>
        </p:txBody>
      </p:sp>
      <p:sp>
        <p:nvSpPr>
          <p:cNvPr id="11357" name="Text 14"/>
          <p:cNvSpPr txBox="1"/>
          <p:nvPr/>
        </p:nvSpPr>
        <p:spPr>
          <a:xfrm>
            <a:off x="1463039" y="5845556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ingress.yaml</a:t>
            </a:r>
          </a:p>
        </p:txBody>
      </p:sp>
      <p:sp>
        <p:nvSpPr>
          <p:cNvPr id="11358" name="Shape 18"/>
          <p:cNvSpPr/>
          <p:nvPr/>
        </p:nvSpPr>
        <p:spPr>
          <a:xfrm>
            <a:off x="8549640" y="5303520"/>
            <a:ext cx="1188721" cy="1"/>
          </a:xfrm>
          <a:prstGeom prst="line">
            <a:avLst/>
          </a:prstGeom>
          <a:ln w="381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59" name="Text 19"/>
          <p:cNvSpPr txBox="1"/>
          <p:nvPr/>
        </p:nvSpPr>
        <p:spPr>
          <a:xfrm>
            <a:off x="9407283" y="5040629"/>
            <a:ext cx="640081" cy="510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2800">
                <a:solidFill>
                  <a:srgbClr val="68BCD3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r>
              <a:t>▶</a:t>
            </a:r>
          </a:p>
        </p:txBody>
      </p:sp>
      <p:sp>
        <p:nvSpPr>
          <p:cNvPr id="11360" name="Shape 20"/>
          <p:cNvSpPr/>
          <p:nvPr/>
        </p:nvSpPr>
        <p:spPr>
          <a:xfrm>
            <a:off x="10104119" y="1508760"/>
            <a:ext cx="164593" cy="7589519"/>
          </a:xfrm>
          <a:prstGeom prst="rect">
            <a:avLst/>
          </a:prstGeom>
          <a:solidFill>
            <a:srgbClr val="16A34A"/>
          </a:solidFill>
          <a:ln w="12700">
            <a:solidFill>
              <a:srgbClr val="16A34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61" name="Text 21"/>
          <p:cNvSpPr txBox="1"/>
          <p:nvPr/>
        </p:nvSpPr>
        <p:spPr>
          <a:xfrm>
            <a:off x="10488167" y="1583690"/>
            <a:ext cx="265176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pc="200">
                <a:solidFill>
                  <a:srgbClr val="16A34A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AFTER</a:t>
            </a:r>
          </a:p>
        </p:txBody>
      </p:sp>
      <p:sp>
        <p:nvSpPr>
          <p:cNvPr id="11362" name="Shape 22"/>
          <p:cNvSpPr/>
          <p:nvPr/>
        </p:nvSpPr>
        <p:spPr>
          <a:xfrm>
            <a:off x="10442447" y="2057400"/>
            <a:ext cx="7132320" cy="6766560"/>
          </a:xfrm>
          <a:prstGeom prst="rect">
            <a:avLst/>
          </a:prstGeom>
          <a:solidFill>
            <a:srgbClr val="0F172A"/>
          </a:solidFill>
          <a:ln w="12700">
            <a:solidFill>
              <a:srgbClr val="0D4A1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63" name="Shape 23"/>
          <p:cNvSpPr/>
          <p:nvPr/>
        </p:nvSpPr>
        <p:spPr>
          <a:xfrm>
            <a:off x="10442447" y="2057400"/>
            <a:ext cx="7132320" cy="384048"/>
          </a:xfrm>
          <a:prstGeom prst="rect">
            <a:avLst/>
          </a:prstGeom>
          <a:solidFill>
            <a:srgbClr val="1E293B"/>
          </a:solidFill>
          <a:ln w="12700">
            <a:solidFill>
              <a:srgbClr val="1E293B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64" name="Text 24"/>
          <p:cNvSpPr txBox="1"/>
          <p:nvPr/>
        </p:nvSpPr>
        <p:spPr>
          <a:xfrm>
            <a:off x="10634471" y="2129282"/>
            <a:ext cx="6766561" cy="231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0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 ●  ●    fleet-repo/apps/app-a/</a:t>
            </a:r>
          </a:p>
        </p:txBody>
      </p:sp>
      <p:sp>
        <p:nvSpPr>
          <p:cNvPr id="11365" name="Text 25"/>
          <p:cNvSpPr txBox="1"/>
          <p:nvPr/>
        </p:nvSpPr>
        <p:spPr>
          <a:xfrm>
            <a:off x="10634471" y="2626867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app-a/</a:t>
            </a:r>
          </a:p>
        </p:txBody>
      </p:sp>
      <p:sp>
        <p:nvSpPr>
          <p:cNvPr id="11366" name="Text 26"/>
          <p:cNvSpPr txBox="1"/>
          <p:nvPr/>
        </p:nvSpPr>
        <p:spPr>
          <a:xfrm>
            <a:off x="10634471" y="3029203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namespace.yaml</a:t>
            </a:r>
          </a:p>
        </p:txBody>
      </p:sp>
      <p:sp>
        <p:nvSpPr>
          <p:cNvPr id="11367" name="Text 27"/>
          <p:cNvSpPr txBox="1"/>
          <p:nvPr/>
        </p:nvSpPr>
        <p:spPr>
          <a:xfrm>
            <a:off x="10634471" y="3431539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git-repository.yaml</a:t>
            </a:r>
          </a:p>
        </p:txBody>
      </p:sp>
      <p:sp>
        <p:nvSpPr>
          <p:cNvPr id="11368" name="Text 28"/>
          <p:cNvSpPr txBox="1"/>
          <p:nvPr/>
        </p:nvSpPr>
        <p:spPr>
          <a:xfrm>
            <a:off x="10634471" y="3833875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# points to app-a-deploy repo</a:t>
            </a:r>
          </a:p>
        </p:txBody>
      </p:sp>
      <p:sp>
        <p:nvSpPr>
          <p:cNvPr id="11369" name="Text 29"/>
          <p:cNvSpPr txBox="1"/>
          <p:nvPr/>
        </p:nvSpPr>
        <p:spPr>
          <a:xfrm>
            <a:off x="10634471" y="4236212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# branch: ${GIT_BRANCH}</a:t>
            </a:r>
          </a:p>
        </p:txBody>
      </p:sp>
      <p:sp>
        <p:nvSpPr>
          <p:cNvPr id="11370" name="Text 30"/>
          <p:cNvSpPr txBox="1"/>
          <p:nvPr/>
        </p:nvSpPr>
        <p:spPr>
          <a:xfrm>
            <a:off x="10634471" y="4638547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app.ks.yaml</a:t>
            </a:r>
          </a:p>
        </p:txBody>
      </p:sp>
      <p:sp>
        <p:nvSpPr>
          <p:cNvPr id="11371" name="Text 31"/>
          <p:cNvSpPr txBox="1"/>
          <p:nvPr/>
        </p:nvSpPr>
        <p:spPr>
          <a:xfrm>
            <a:off x="10634471" y="5040883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# syncs kubernetes/ dir</a:t>
            </a:r>
          </a:p>
        </p:txBody>
      </p:sp>
      <p:sp>
        <p:nvSpPr>
          <p:cNvPr id="11372" name="Text 32"/>
          <p:cNvSpPr txBox="1"/>
          <p:nvPr/>
        </p:nvSpPr>
        <p:spPr>
          <a:xfrm>
            <a:off x="10634471" y="5443219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config.ks.yaml</a:t>
            </a:r>
          </a:p>
        </p:txBody>
      </p:sp>
      <p:sp>
        <p:nvSpPr>
          <p:cNvPr id="11373" name="Text 33"/>
          <p:cNvSpPr txBox="1"/>
          <p:nvPr/>
        </p:nvSpPr>
        <p:spPr>
          <a:xfrm>
            <a:off x="10634471" y="5845556"/>
            <a:ext cx="676656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 # syncs config/ dir</a:t>
            </a:r>
          </a:p>
        </p:txBody>
      </p:sp>
      <p:sp>
        <p:nvSpPr>
          <p:cNvPr id="11374" name="Shape 37"/>
          <p:cNvSpPr/>
          <p:nvPr/>
        </p:nvSpPr>
        <p:spPr>
          <a:xfrm>
            <a:off x="805884" y="9329990"/>
            <a:ext cx="16824962" cy="688341"/>
          </a:xfrm>
          <a:prstGeom prst="rect">
            <a:avLst/>
          </a:prstGeom>
          <a:solidFill>
            <a:srgbClr val="EFF6FF"/>
          </a:solidFill>
          <a:ln w="12700">
            <a:solidFill>
              <a:srgbClr val="BFDBF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75" name="Text 38"/>
          <p:cNvSpPr txBox="1"/>
          <p:nvPr/>
        </p:nvSpPr>
        <p:spPr>
          <a:xfrm>
            <a:off x="1480648" y="9514140"/>
            <a:ext cx="16276322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b="1" sz="15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The fleet repo knows where things live. </a:t>
            </a:r>
            <a:r>
              <a:rPr b="0">
                <a:solidFill>
                  <a:srgbClr val="334155"/>
                </a:solidFill>
              </a:rPr>
              <a:t>Not what they contain. The fleet entry for any app is always 4 files — regardless of how complex the app is.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7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1378" name="Text 0"/>
          <p:cNvSpPr txBox="1"/>
          <p:nvPr/>
        </p:nvSpPr>
        <p:spPr>
          <a:xfrm>
            <a:off x="960119" y="609599"/>
            <a:ext cx="16367762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Deploy Repository</a:t>
            </a:r>
          </a:p>
        </p:txBody>
      </p:sp>
      <p:sp>
        <p:nvSpPr>
          <p:cNvPr id="11379" name="Text 1"/>
          <p:cNvSpPr txBox="1"/>
          <p:nvPr/>
        </p:nvSpPr>
        <p:spPr>
          <a:xfrm>
            <a:off x="960119" y="1479550"/>
            <a:ext cx="15453362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Each app team owns their deploy repo. The fleet repo just points at it.</a:t>
            </a:r>
          </a:p>
        </p:txBody>
      </p:sp>
      <p:sp>
        <p:nvSpPr>
          <p:cNvPr id="11380" name="Shape 2"/>
          <p:cNvSpPr/>
          <p:nvPr/>
        </p:nvSpPr>
        <p:spPr>
          <a:xfrm>
            <a:off x="914400" y="2057399"/>
            <a:ext cx="8046719" cy="7040882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81" name="Shape 3"/>
          <p:cNvSpPr/>
          <p:nvPr/>
        </p:nvSpPr>
        <p:spPr>
          <a:xfrm>
            <a:off x="914400" y="2057400"/>
            <a:ext cx="8046719" cy="411481"/>
          </a:xfrm>
          <a:prstGeom prst="rect">
            <a:avLst/>
          </a:prstGeom>
          <a:solidFill>
            <a:srgbClr val="1E293B"/>
          </a:solidFill>
          <a:ln w="12700">
            <a:solidFill>
              <a:srgbClr val="1E293B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382" name="Text 4"/>
          <p:cNvSpPr txBox="1"/>
          <p:nvPr/>
        </p:nvSpPr>
        <p:spPr>
          <a:xfrm>
            <a:off x="1143000" y="2138426"/>
            <a:ext cx="7589520" cy="231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0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 ●  ●    smartapps-aria-agents-deploy/</a:t>
            </a:r>
          </a:p>
        </p:txBody>
      </p:sp>
      <p:sp>
        <p:nvSpPr>
          <p:cNvPr id="11383" name="Text 5"/>
          <p:cNvSpPr txBox="1"/>
          <p:nvPr/>
        </p:nvSpPr>
        <p:spPr>
          <a:xfrm>
            <a:off x="1188720" y="2666999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.</a:t>
            </a:r>
          </a:p>
        </p:txBody>
      </p:sp>
      <p:sp>
        <p:nvSpPr>
          <p:cNvPr id="11384" name="Text 6"/>
          <p:cNvSpPr txBox="1"/>
          <p:nvPr/>
        </p:nvSpPr>
        <p:spPr>
          <a:xfrm>
            <a:off x="1188720" y="3069335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kubernetes/</a:t>
            </a:r>
          </a:p>
        </p:txBody>
      </p:sp>
      <p:sp>
        <p:nvSpPr>
          <p:cNvPr id="11385" name="Text 7"/>
          <p:cNvSpPr txBox="1"/>
          <p:nvPr/>
        </p:nvSpPr>
        <p:spPr>
          <a:xfrm>
            <a:off x="1188720" y="3471671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backend/</a:t>
            </a:r>
          </a:p>
        </p:txBody>
      </p:sp>
      <p:sp>
        <p:nvSpPr>
          <p:cNvPr id="11386" name="Text 8"/>
          <p:cNvSpPr txBox="1"/>
          <p:nvPr/>
        </p:nvSpPr>
        <p:spPr>
          <a:xfrm>
            <a:off x="1188720" y="3874007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│   ├── aria-agents.helm-release.yaml</a:t>
            </a:r>
          </a:p>
        </p:txBody>
      </p:sp>
      <p:sp>
        <p:nvSpPr>
          <p:cNvPr id="11387" name="Text 9"/>
          <p:cNvSpPr txBox="1"/>
          <p:nvPr/>
        </p:nvSpPr>
        <p:spPr>
          <a:xfrm>
            <a:off x="1188720" y="4276344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│   ├── ocirepository.yaml</a:t>
            </a:r>
          </a:p>
        </p:txBody>
      </p:sp>
      <p:sp>
        <p:nvSpPr>
          <p:cNvPr id="11388" name="Text 10"/>
          <p:cNvSpPr txBox="1"/>
          <p:nvPr/>
        </p:nvSpPr>
        <p:spPr>
          <a:xfrm>
            <a:off x="1188720" y="4678680"/>
            <a:ext cx="7498079" cy="2438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│   └── settings.configmap.yaml</a:t>
            </a:r>
          </a:p>
        </p:txBody>
      </p:sp>
      <p:sp>
        <p:nvSpPr>
          <p:cNvPr id="11389" name="Text 11"/>
          <p:cNvSpPr txBox="1"/>
          <p:nvPr/>
        </p:nvSpPr>
        <p:spPr>
          <a:xfrm>
            <a:off x="1188720" y="5081015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postgres/</a:t>
            </a:r>
          </a:p>
        </p:txBody>
      </p:sp>
      <p:sp>
        <p:nvSpPr>
          <p:cNvPr id="11390" name="Text 12"/>
          <p:cNvSpPr txBox="1"/>
          <p:nvPr/>
        </p:nvSpPr>
        <p:spPr>
          <a:xfrm>
            <a:off x="1188720" y="5483351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redis/</a:t>
            </a:r>
          </a:p>
        </p:txBody>
      </p:sp>
      <p:sp>
        <p:nvSpPr>
          <p:cNvPr id="11391" name="Text 13"/>
          <p:cNvSpPr txBox="1"/>
          <p:nvPr/>
        </p:nvSpPr>
        <p:spPr>
          <a:xfrm>
            <a:off x="1188720" y="5885688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grafana-dashboard-*.yaml</a:t>
            </a:r>
          </a:p>
        </p:txBody>
      </p:sp>
      <p:sp>
        <p:nvSpPr>
          <p:cNvPr id="11392" name="Text 14"/>
          <p:cNvSpPr txBox="1"/>
          <p:nvPr/>
        </p:nvSpPr>
        <p:spPr>
          <a:xfrm>
            <a:off x="1188720" y="6288024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config/</a:t>
            </a:r>
          </a:p>
        </p:txBody>
      </p:sp>
      <p:sp>
        <p:nvSpPr>
          <p:cNvPr id="11393" name="Text 15"/>
          <p:cNvSpPr txBox="1"/>
          <p:nvPr/>
        </p:nvSpPr>
        <p:spPr>
          <a:xfrm>
            <a:off x="1188720" y="6690360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smartapps-aria-agents.tf.yaml</a:t>
            </a:r>
          </a:p>
        </p:txBody>
      </p:sp>
      <p:sp>
        <p:nvSpPr>
          <p:cNvPr id="11394" name="Text 16"/>
          <p:cNvSpPr txBox="1"/>
          <p:nvPr/>
        </p:nvSpPr>
        <p:spPr>
          <a:xfrm>
            <a:off x="1188720" y="7092696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terraform/</a:t>
            </a:r>
          </a:p>
        </p:txBody>
      </p:sp>
      <p:sp>
        <p:nvSpPr>
          <p:cNvPr id="11395" name="Text 17"/>
          <p:cNvSpPr txBox="1"/>
          <p:nvPr/>
        </p:nvSpPr>
        <p:spPr>
          <a:xfrm>
            <a:off x="1188720" y="7495032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keycloak-roles.tf</a:t>
            </a:r>
          </a:p>
        </p:txBody>
      </p:sp>
      <p:sp>
        <p:nvSpPr>
          <p:cNvPr id="11396" name="Text 18"/>
          <p:cNvSpPr txBox="1"/>
          <p:nvPr/>
        </p:nvSpPr>
        <p:spPr>
          <a:xfrm>
            <a:off x="1188720" y="7897368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minio.tf</a:t>
            </a:r>
          </a:p>
        </p:txBody>
      </p:sp>
      <p:sp>
        <p:nvSpPr>
          <p:cNvPr id="11397" name="Text 19"/>
          <p:cNvSpPr txBox="1"/>
          <p:nvPr/>
        </p:nvSpPr>
        <p:spPr>
          <a:xfrm>
            <a:off x="1188720" y="8299703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.github/workflows/</a:t>
            </a:r>
          </a:p>
        </p:txBody>
      </p:sp>
      <p:sp>
        <p:nvSpPr>
          <p:cNvPr id="11398" name="Text 20"/>
          <p:cNvSpPr txBox="1"/>
          <p:nvPr/>
        </p:nvSpPr>
        <p:spPr>
          <a:xfrm>
            <a:off x="1188720" y="8702040"/>
            <a:ext cx="7498079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 └── promote.yaml</a:t>
            </a:r>
          </a:p>
        </p:txBody>
      </p:sp>
      <p:sp>
        <p:nvSpPr>
          <p:cNvPr id="11399" name="Shape 21"/>
          <p:cNvSpPr/>
          <p:nvPr/>
        </p:nvSpPr>
        <p:spPr>
          <a:xfrm>
            <a:off x="9692640" y="2057400"/>
            <a:ext cx="8229601" cy="1536192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0" name="Shape 22"/>
          <p:cNvSpPr/>
          <p:nvPr/>
        </p:nvSpPr>
        <p:spPr>
          <a:xfrm>
            <a:off x="9692640" y="2057400"/>
            <a:ext cx="91441" cy="1536192"/>
          </a:xfrm>
          <a:prstGeom prst="rect">
            <a:avLst/>
          </a:prstGeom>
          <a:solidFill>
            <a:srgbClr val="165A8A"/>
          </a:solidFill>
          <a:ln w="12700">
            <a:solidFill>
              <a:srgbClr val="165A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1" name="Text 23"/>
          <p:cNvSpPr txBox="1"/>
          <p:nvPr/>
        </p:nvSpPr>
        <p:spPr>
          <a:xfrm>
            <a:off x="9966959" y="2185669"/>
            <a:ext cx="77724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kubernetes/</a:t>
            </a:r>
          </a:p>
        </p:txBody>
      </p:sp>
      <p:sp>
        <p:nvSpPr>
          <p:cNvPr id="11402" name="Text 24"/>
          <p:cNvSpPr txBox="1"/>
          <p:nvPr/>
        </p:nvSpPr>
        <p:spPr>
          <a:xfrm>
            <a:off x="9966959" y="2814319"/>
            <a:ext cx="777240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HelmReleases, OCIRepositories, ConfigMaps, Secrets — the actual Kubernetes manifests for the app and all its dependencies.</a:t>
            </a:r>
          </a:p>
        </p:txBody>
      </p:sp>
      <p:sp>
        <p:nvSpPr>
          <p:cNvPr id="11403" name="Shape 25"/>
          <p:cNvSpPr/>
          <p:nvPr/>
        </p:nvSpPr>
        <p:spPr>
          <a:xfrm>
            <a:off x="9692640" y="3776471"/>
            <a:ext cx="822960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4" name="Shape 26"/>
          <p:cNvSpPr/>
          <p:nvPr/>
        </p:nvSpPr>
        <p:spPr>
          <a:xfrm>
            <a:off x="9692640" y="3776471"/>
            <a:ext cx="91441" cy="1536193"/>
          </a:xfrm>
          <a:prstGeom prst="rect">
            <a:avLst/>
          </a:prstGeom>
          <a:solidFill>
            <a:srgbClr val="0D6B5E"/>
          </a:solidFill>
          <a:ln w="12700">
            <a:solidFill>
              <a:srgbClr val="0D6B5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5" name="Text 27"/>
          <p:cNvSpPr txBox="1"/>
          <p:nvPr/>
        </p:nvSpPr>
        <p:spPr>
          <a:xfrm>
            <a:off x="9966959" y="3904741"/>
            <a:ext cx="77724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config/</a:t>
            </a:r>
          </a:p>
        </p:txBody>
      </p:sp>
      <p:sp>
        <p:nvSpPr>
          <p:cNvPr id="11406" name="Text 28"/>
          <p:cNvSpPr txBox="1"/>
          <p:nvPr/>
        </p:nvSpPr>
        <p:spPr>
          <a:xfrm>
            <a:off x="9966959" y="4533391"/>
            <a:ext cx="777240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Terraform CRs for the Tofu Controller — Keycloak clients &amp; roles, MinIO buckets, LiteLLM service accounts. Non-Kubernetes resources, GitOps-ified.</a:t>
            </a:r>
          </a:p>
        </p:txBody>
      </p:sp>
      <p:sp>
        <p:nvSpPr>
          <p:cNvPr id="11407" name="Shape 29"/>
          <p:cNvSpPr/>
          <p:nvPr/>
        </p:nvSpPr>
        <p:spPr>
          <a:xfrm>
            <a:off x="9692640" y="5495544"/>
            <a:ext cx="822960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8" name="Shape 30"/>
          <p:cNvSpPr/>
          <p:nvPr/>
        </p:nvSpPr>
        <p:spPr>
          <a:xfrm>
            <a:off x="9692640" y="5495544"/>
            <a:ext cx="91441" cy="1536193"/>
          </a:xfrm>
          <a:prstGeom prst="rect">
            <a:avLst/>
          </a:prstGeom>
          <a:solidFill>
            <a:srgbClr val="5B3D8A"/>
          </a:solidFill>
          <a:ln w="12700">
            <a:solidFill>
              <a:srgbClr val="5B3D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09" name="Text 31"/>
          <p:cNvSpPr txBox="1"/>
          <p:nvPr/>
        </p:nvSpPr>
        <p:spPr>
          <a:xfrm>
            <a:off x="9966959" y="5623814"/>
            <a:ext cx="777240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terraform/</a:t>
            </a:r>
          </a:p>
        </p:txBody>
      </p:sp>
      <p:sp>
        <p:nvSpPr>
          <p:cNvPr id="11410" name="Text 32"/>
          <p:cNvSpPr txBox="1"/>
          <p:nvPr/>
        </p:nvSpPr>
        <p:spPr>
          <a:xfrm>
            <a:off x="9966959" y="6252463"/>
            <a:ext cx="777240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OpenTofu modules published as OCI artifacts. The config/ dir tells the controller what to run; terraform/ is what it runs.</a:t>
            </a:r>
          </a:p>
        </p:txBody>
      </p:sp>
      <p:sp>
        <p:nvSpPr>
          <p:cNvPr id="11411" name="Shape 33"/>
          <p:cNvSpPr/>
          <p:nvPr/>
        </p:nvSpPr>
        <p:spPr>
          <a:xfrm>
            <a:off x="9692640" y="7214616"/>
            <a:ext cx="8229601" cy="1536193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12" name="Shape 34"/>
          <p:cNvSpPr/>
          <p:nvPr/>
        </p:nvSpPr>
        <p:spPr>
          <a:xfrm>
            <a:off x="9692640" y="7214616"/>
            <a:ext cx="91441" cy="1536193"/>
          </a:xfrm>
          <a:prstGeom prst="rect">
            <a:avLst/>
          </a:prstGeom>
          <a:solidFill>
            <a:srgbClr val="0D4A6E"/>
          </a:solidFill>
          <a:ln w="12700">
            <a:solidFill>
              <a:srgbClr val="0D4A6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13" name="Text 35"/>
          <p:cNvSpPr txBox="1"/>
          <p:nvPr/>
        </p:nvSpPr>
        <p:spPr>
          <a:xfrm>
            <a:off x="9966959" y="7380986"/>
            <a:ext cx="777240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500">
                <a:solidFill>
                  <a:srgbClr val="1A1A2E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.github/workflows/promote.yaml</a:t>
            </a:r>
          </a:p>
        </p:txBody>
      </p:sp>
      <p:sp>
        <p:nvSpPr>
          <p:cNvPr id="11414" name="Text 36"/>
          <p:cNvSpPr txBox="1"/>
          <p:nvPr/>
        </p:nvSpPr>
        <p:spPr>
          <a:xfrm>
            <a:off x="9966959" y="7971536"/>
            <a:ext cx="777240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promotion workflow. Rebases the production branch onto main. This is the only thing needed to ship to production.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6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1417" name="Text 0"/>
          <p:cNvSpPr txBox="1"/>
          <p:nvPr/>
        </p:nvSpPr>
        <p:spPr>
          <a:xfrm>
            <a:off x="960119" y="572769"/>
            <a:ext cx="16367762" cy="637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6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Developer Experience: Deploying a New App</a:t>
            </a:r>
          </a:p>
        </p:txBody>
      </p:sp>
      <p:sp>
        <p:nvSpPr>
          <p:cNvPr id="11418" name="Shape 2"/>
          <p:cNvSpPr/>
          <p:nvPr/>
        </p:nvSpPr>
        <p:spPr>
          <a:xfrm>
            <a:off x="914400" y="1965960"/>
            <a:ext cx="658369" cy="658369"/>
          </a:xfrm>
          <a:prstGeom prst="ellipse">
            <a:avLst/>
          </a:prstGeom>
          <a:solidFill>
            <a:schemeClr val="accent4">
              <a:satOff val="-1335"/>
              <a:lumOff val="-10274"/>
            </a:schemeClr>
          </a:solidFill>
          <a:ln w="12700">
            <a:solidFill>
              <a:srgbClr val="165A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19" name="Text 3"/>
          <p:cNvSpPr txBox="1"/>
          <p:nvPr/>
        </p:nvSpPr>
        <p:spPr>
          <a:xfrm>
            <a:off x="960119" y="2087880"/>
            <a:ext cx="566929" cy="3962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0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1</a:t>
            </a:r>
          </a:p>
        </p:txBody>
      </p:sp>
      <p:sp>
        <p:nvSpPr>
          <p:cNvPr id="11420" name="Text 5"/>
          <p:cNvSpPr txBox="1"/>
          <p:nvPr/>
        </p:nvSpPr>
        <p:spPr>
          <a:xfrm>
            <a:off x="1874520" y="2009140"/>
            <a:ext cx="859536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Repo created via Terragrunt</a:t>
            </a:r>
          </a:p>
        </p:txBody>
      </p:sp>
      <p:sp>
        <p:nvSpPr>
          <p:cNvPr id="11421" name="Text 6"/>
          <p:cNvSpPr txBox="1"/>
          <p:nvPr/>
        </p:nvSpPr>
        <p:spPr>
          <a:xfrm>
            <a:off x="1874520" y="2314447"/>
            <a:ext cx="8595360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Same as Step 1 — branches, protections, secrets all configured.</a:t>
            </a:r>
          </a:p>
        </p:txBody>
      </p:sp>
      <p:sp>
        <p:nvSpPr>
          <p:cNvPr id="11422" name="Shape 4"/>
          <p:cNvSpPr/>
          <p:nvPr/>
        </p:nvSpPr>
        <p:spPr>
          <a:xfrm flipH="1">
            <a:off x="1234439" y="2624327"/>
            <a:ext cx="1" cy="1353313"/>
          </a:xfrm>
          <a:prstGeom prst="line">
            <a:avLst/>
          </a:prstGeom>
          <a:ln w="19050">
            <a:solidFill>
              <a:srgbClr val="165A8A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23" name="Shape 7"/>
          <p:cNvSpPr/>
          <p:nvPr/>
        </p:nvSpPr>
        <p:spPr>
          <a:xfrm>
            <a:off x="914400" y="3977640"/>
            <a:ext cx="658369" cy="658369"/>
          </a:xfrm>
          <a:prstGeom prst="ellipse">
            <a:avLst/>
          </a:prstGeom>
          <a:solidFill>
            <a:schemeClr val="accent4">
              <a:satOff val="-1335"/>
              <a:lumOff val="-10274"/>
            </a:schemeClr>
          </a:solidFill>
          <a:ln w="12700">
            <a:solidFill>
              <a:srgbClr val="0D6B5E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24" name="Text 8"/>
          <p:cNvSpPr txBox="1"/>
          <p:nvPr/>
        </p:nvSpPr>
        <p:spPr>
          <a:xfrm>
            <a:off x="960119" y="4099559"/>
            <a:ext cx="566929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0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2</a:t>
            </a:r>
          </a:p>
        </p:txBody>
      </p:sp>
      <p:sp>
        <p:nvSpPr>
          <p:cNvPr id="11425" name="Shape 9"/>
          <p:cNvSpPr/>
          <p:nvPr/>
        </p:nvSpPr>
        <p:spPr>
          <a:xfrm flipH="1">
            <a:off x="1234439" y="4636008"/>
            <a:ext cx="1" cy="1353313"/>
          </a:xfrm>
          <a:prstGeom prst="line">
            <a:avLst/>
          </a:prstGeom>
          <a:ln w="19050">
            <a:solidFill>
              <a:srgbClr val="0D6B5E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26" name="Text 10"/>
          <p:cNvSpPr txBox="1"/>
          <p:nvPr/>
        </p:nvSpPr>
        <p:spPr>
          <a:xfrm>
            <a:off x="1874520" y="3772154"/>
            <a:ext cx="859536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Scaffold with Copier</a:t>
            </a:r>
          </a:p>
        </p:txBody>
      </p:sp>
      <p:sp>
        <p:nvSpPr>
          <p:cNvPr id="11427" name="Text 11"/>
          <p:cNvSpPr txBox="1"/>
          <p:nvPr/>
        </p:nvSpPr>
        <p:spPr>
          <a:xfrm>
            <a:off x="1874520" y="4128262"/>
            <a:ext cx="8595360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CI base + deploy template. Provides kubernetes/, config/, terraform/, promote.yaml and all CI workflows.</a:t>
            </a:r>
          </a:p>
        </p:txBody>
      </p:sp>
      <p:grpSp>
        <p:nvGrpSpPr>
          <p:cNvPr id="11430" name="Group"/>
          <p:cNvGrpSpPr/>
          <p:nvPr/>
        </p:nvGrpSpPr>
        <p:grpSpPr>
          <a:xfrm>
            <a:off x="1828800" y="4506214"/>
            <a:ext cx="8686800" cy="457201"/>
            <a:chOff x="0" y="0"/>
            <a:chExt cx="8686800" cy="457200"/>
          </a:xfrm>
        </p:grpSpPr>
        <p:sp>
          <p:nvSpPr>
            <p:cNvPr id="11428" name="Shape 12"/>
            <p:cNvSpPr/>
            <p:nvPr/>
          </p:nvSpPr>
          <p:spPr>
            <a:xfrm>
              <a:off x="0" y="0"/>
              <a:ext cx="8686800" cy="457200"/>
            </a:xfrm>
            <a:prstGeom prst="rect">
              <a:avLst/>
            </a:prstGeom>
            <a:solidFill>
              <a:srgbClr val="0F172A"/>
            </a:solidFill>
            <a:ln w="12700" cap="flat">
              <a:solidFill>
                <a:srgbClr val="1E3A5F"/>
              </a:solidFill>
              <a:prstDash val="solid"/>
              <a:round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1429" name="Text 13"/>
            <p:cNvSpPr txBox="1"/>
            <p:nvPr/>
          </p:nvSpPr>
          <p:spPr>
            <a:xfrm>
              <a:off x="228599" y="93979"/>
              <a:ext cx="82296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1200">
                  <a:solidFill>
                    <a:srgbClr val="7DD3FC"/>
                  </a:solidFill>
                  <a:latin typeface="Courier New"/>
                  <a:ea typeface="Courier New"/>
                  <a:cs typeface="Courier New"/>
                  <a:sym typeface="Courier New"/>
                </a:defRPr>
              </a:lvl1pPr>
            </a:lstStyle>
            <a:p>
              <a:pPr/>
              <a:r>
                <a:t>copier copy ci-template  &amp;&amp;  task copier:add-deploy</a:t>
              </a:r>
            </a:p>
          </p:txBody>
        </p:sp>
      </p:grpSp>
      <p:sp>
        <p:nvSpPr>
          <p:cNvPr id="11431" name="Shape 14"/>
          <p:cNvSpPr/>
          <p:nvPr/>
        </p:nvSpPr>
        <p:spPr>
          <a:xfrm>
            <a:off x="914400" y="5989320"/>
            <a:ext cx="658369" cy="658369"/>
          </a:xfrm>
          <a:prstGeom prst="ellipse">
            <a:avLst/>
          </a:prstGeom>
          <a:solidFill>
            <a:srgbClr val="5B3D8A"/>
          </a:solidFill>
          <a:ln w="12700">
            <a:solidFill>
              <a:srgbClr val="5B3D8A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32" name="Text 15"/>
          <p:cNvSpPr txBox="1"/>
          <p:nvPr/>
        </p:nvSpPr>
        <p:spPr>
          <a:xfrm>
            <a:off x="960119" y="6111240"/>
            <a:ext cx="566929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0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3</a:t>
            </a:r>
          </a:p>
        </p:txBody>
      </p:sp>
      <p:sp>
        <p:nvSpPr>
          <p:cNvPr id="11433" name="Shape 16"/>
          <p:cNvSpPr/>
          <p:nvPr/>
        </p:nvSpPr>
        <p:spPr>
          <a:xfrm flipH="1">
            <a:off x="1234439" y="6647687"/>
            <a:ext cx="1" cy="1353313"/>
          </a:xfrm>
          <a:prstGeom prst="line">
            <a:avLst/>
          </a:prstGeom>
          <a:ln w="19050">
            <a:solidFill>
              <a:srgbClr val="5B3D8A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34" name="Text 17"/>
          <p:cNvSpPr txBox="1"/>
          <p:nvPr/>
        </p:nvSpPr>
        <p:spPr>
          <a:xfrm>
            <a:off x="1874520" y="6032500"/>
            <a:ext cx="859536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Drop in manifests</a:t>
            </a:r>
          </a:p>
        </p:txBody>
      </p:sp>
      <p:sp>
        <p:nvSpPr>
          <p:cNvPr id="11435" name="Text 18"/>
          <p:cNvSpPr txBox="1"/>
          <p:nvPr/>
        </p:nvSpPr>
        <p:spPr>
          <a:xfrm>
            <a:off x="1874520" y="6361636"/>
            <a:ext cx="8595360" cy="5009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HelmRelease, OCIRepository, Terraform CRs for Keycloak / MinIO.</a:t>
            </a:r>
          </a:p>
          <a:p>
            <a: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PR to main → CI validates with flux-local → merge.</a:t>
            </a:r>
          </a:p>
        </p:txBody>
      </p:sp>
      <p:sp>
        <p:nvSpPr>
          <p:cNvPr id="11436" name="Shape 19"/>
          <p:cNvSpPr/>
          <p:nvPr/>
        </p:nvSpPr>
        <p:spPr>
          <a:xfrm>
            <a:off x="914400" y="8001000"/>
            <a:ext cx="658369" cy="658369"/>
          </a:xfrm>
          <a:prstGeom prst="ellipse">
            <a:avLst/>
          </a:prstGeom>
          <a:solidFill>
            <a:schemeClr val="accent2"/>
          </a:solidFill>
          <a:ln w="25400">
            <a:solidFill>
              <a:srgbClr val="8C3A38"/>
            </a:solidFill>
          </a:ln>
        </p:spPr>
        <p:txBody>
          <a:bodyPr lIns="45719" rIns="45719"/>
          <a:lstStyle/>
          <a:p>
            <a:pPr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11437" name="Text 20"/>
          <p:cNvSpPr txBox="1"/>
          <p:nvPr/>
        </p:nvSpPr>
        <p:spPr>
          <a:xfrm>
            <a:off x="960119" y="8122919"/>
            <a:ext cx="566929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0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4</a:t>
            </a:r>
          </a:p>
        </p:txBody>
      </p:sp>
      <p:sp>
        <p:nvSpPr>
          <p:cNvPr id="11438" name="Text 21"/>
          <p:cNvSpPr txBox="1"/>
          <p:nvPr/>
        </p:nvSpPr>
        <p:spPr>
          <a:xfrm>
            <a:off x="1874520" y="7732268"/>
            <a:ext cx="859536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8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Onboard into fleet repo</a:t>
            </a:r>
          </a:p>
        </p:txBody>
      </p:sp>
      <p:sp>
        <p:nvSpPr>
          <p:cNvPr id="11439" name="Text 22"/>
          <p:cNvSpPr txBox="1"/>
          <p:nvPr/>
        </p:nvSpPr>
        <p:spPr>
          <a:xfrm>
            <a:off x="1874520" y="8061403"/>
            <a:ext cx="8595360" cy="5009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Generates namespace.yaml + GitRepository + Kustomizations pointing at the deploy repo.</a:t>
            </a:r>
          </a:p>
          <a:p>
            <a:pPr>
              <a:defRPr sz="13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PR to fleet → merge → Flux reconciles.</a:t>
            </a:r>
          </a:p>
        </p:txBody>
      </p:sp>
      <p:grpSp>
        <p:nvGrpSpPr>
          <p:cNvPr id="11442" name="Group"/>
          <p:cNvGrpSpPr/>
          <p:nvPr/>
        </p:nvGrpSpPr>
        <p:grpSpPr>
          <a:xfrm>
            <a:off x="1828800" y="8580628"/>
            <a:ext cx="8686800" cy="457201"/>
            <a:chOff x="0" y="0"/>
            <a:chExt cx="8686800" cy="457200"/>
          </a:xfrm>
        </p:grpSpPr>
        <p:sp>
          <p:nvSpPr>
            <p:cNvPr id="11440" name="Shape 23"/>
            <p:cNvSpPr/>
            <p:nvPr/>
          </p:nvSpPr>
          <p:spPr>
            <a:xfrm>
              <a:off x="0" y="0"/>
              <a:ext cx="8686800" cy="457200"/>
            </a:xfrm>
            <a:prstGeom prst="rect">
              <a:avLst/>
            </a:prstGeom>
            <a:solidFill>
              <a:srgbClr val="0F172A"/>
            </a:solidFill>
            <a:ln w="12700" cap="flat">
              <a:solidFill>
                <a:srgbClr val="1E3A5F"/>
              </a:solidFill>
              <a:prstDash val="solid"/>
              <a:round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1441" name="Text 24"/>
            <p:cNvSpPr txBox="1"/>
            <p:nvPr/>
          </p:nvSpPr>
          <p:spPr>
            <a:xfrm>
              <a:off x="228599" y="93979"/>
              <a:ext cx="82296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1200">
                  <a:solidFill>
                    <a:srgbClr val="7DD3FC"/>
                  </a:solidFill>
                  <a:latin typeface="Courier New"/>
                  <a:ea typeface="Courier New"/>
                  <a:cs typeface="Courier New"/>
                  <a:sym typeface="Courier New"/>
                </a:defRPr>
              </a:lvl1pPr>
            </a:lstStyle>
            <a:p>
              <a:pPr/>
              <a:r>
                <a:t>task copier:add-tenant</a:t>
              </a:r>
            </a:p>
          </p:txBody>
        </p:sp>
      </p:grpSp>
      <p:sp>
        <p:nvSpPr>
          <p:cNvPr id="11443" name="Text 25"/>
          <p:cNvSpPr txBox="1"/>
          <p:nvPr/>
        </p:nvSpPr>
        <p:spPr>
          <a:xfrm>
            <a:off x="11018519" y="1940306"/>
            <a:ext cx="685800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Fleet entry (ops-owned):</a:t>
            </a:r>
          </a:p>
        </p:txBody>
      </p:sp>
      <p:sp>
        <p:nvSpPr>
          <p:cNvPr id="11444" name="Shape 26"/>
          <p:cNvSpPr/>
          <p:nvPr/>
        </p:nvSpPr>
        <p:spPr>
          <a:xfrm>
            <a:off x="10972800" y="2377439"/>
            <a:ext cx="6949441" cy="1818641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45" name="Text 27"/>
          <p:cNvSpPr txBox="1"/>
          <p:nvPr/>
        </p:nvSpPr>
        <p:spPr>
          <a:xfrm>
            <a:off x="11201400" y="2654300"/>
            <a:ext cx="649224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apps/rbro-smartapps-aria-agents/</a:t>
            </a:r>
          </a:p>
        </p:txBody>
      </p:sp>
      <p:sp>
        <p:nvSpPr>
          <p:cNvPr id="11446" name="Text 28"/>
          <p:cNvSpPr txBox="1"/>
          <p:nvPr/>
        </p:nvSpPr>
        <p:spPr>
          <a:xfrm>
            <a:off x="11201400" y="2954020"/>
            <a:ext cx="649224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namespace.yaml</a:t>
            </a:r>
          </a:p>
        </p:txBody>
      </p:sp>
      <p:sp>
        <p:nvSpPr>
          <p:cNvPr id="11447" name="Text 29"/>
          <p:cNvSpPr txBox="1"/>
          <p:nvPr/>
        </p:nvSpPr>
        <p:spPr>
          <a:xfrm>
            <a:off x="11201400" y="3152139"/>
            <a:ext cx="649224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git-repository.yaml</a:t>
            </a:r>
          </a:p>
        </p:txBody>
      </p:sp>
      <p:sp>
        <p:nvSpPr>
          <p:cNvPr id="11448" name="Text 30"/>
          <p:cNvSpPr txBox="1"/>
          <p:nvPr/>
        </p:nvSpPr>
        <p:spPr>
          <a:xfrm>
            <a:off x="11201400" y="3375659"/>
            <a:ext cx="6492241" cy="269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app.ks.yaml</a:t>
            </a:r>
          </a:p>
        </p:txBody>
      </p:sp>
      <p:sp>
        <p:nvSpPr>
          <p:cNvPr id="11449" name="Text 31"/>
          <p:cNvSpPr txBox="1"/>
          <p:nvPr/>
        </p:nvSpPr>
        <p:spPr>
          <a:xfrm>
            <a:off x="11201400" y="3586480"/>
            <a:ext cx="6492241" cy="2692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2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config.ks.yaml</a:t>
            </a:r>
          </a:p>
        </p:txBody>
      </p:sp>
      <p:sp>
        <p:nvSpPr>
          <p:cNvPr id="11450" name="Text 34"/>
          <p:cNvSpPr txBox="1"/>
          <p:nvPr/>
        </p:nvSpPr>
        <p:spPr>
          <a:xfrm>
            <a:off x="11018519" y="4518659"/>
            <a:ext cx="685800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Deploy repo (team-owned):</a:t>
            </a:r>
          </a:p>
        </p:txBody>
      </p:sp>
      <p:sp>
        <p:nvSpPr>
          <p:cNvPr id="11451" name="Shape 35"/>
          <p:cNvSpPr/>
          <p:nvPr/>
        </p:nvSpPr>
        <p:spPr>
          <a:xfrm>
            <a:off x="10972800" y="4955794"/>
            <a:ext cx="6949441" cy="3383280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1452" name="Text 36"/>
          <p:cNvSpPr txBox="1"/>
          <p:nvPr/>
        </p:nvSpPr>
        <p:spPr>
          <a:xfrm>
            <a:off x="11201400" y="5190489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aria-agents-deploy/</a:t>
            </a:r>
          </a:p>
        </p:txBody>
      </p:sp>
      <p:sp>
        <p:nvSpPr>
          <p:cNvPr id="11453" name="Text 37"/>
          <p:cNvSpPr txBox="1"/>
          <p:nvPr/>
        </p:nvSpPr>
        <p:spPr>
          <a:xfrm>
            <a:off x="11201400" y="5574538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kubernetes/   ← HelmReleases</a:t>
            </a:r>
          </a:p>
        </p:txBody>
      </p:sp>
      <p:sp>
        <p:nvSpPr>
          <p:cNvPr id="11454" name="Text 38"/>
          <p:cNvSpPr txBox="1"/>
          <p:nvPr/>
        </p:nvSpPr>
        <p:spPr>
          <a:xfrm>
            <a:off x="11201400" y="5755385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backend/</a:t>
            </a:r>
          </a:p>
        </p:txBody>
      </p:sp>
      <p:sp>
        <p:nvSpPr>
          <p:cNvPr id="11455" name="Text 39"/>
          <p:cNvSpPr txBox="1"/>
          <p:nvPr/>
        </p:nvSpPr>
        <p:spPr>
          <a:xfrm>
            <a:off x="11201400" y="5948933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├── postgres/</a:t>
            </a:r>
          </a:p>
        </p:txBody>
      </p:sp>
      <p:sp>
        <p:nvSpPr>
          <p:cNvPr id="11456" name="Text 40"/>
          <p:cNvSpPr txBox="1"/>
          <p:nvPr/>
        </p:nvSpPr>
        <p:spPr>
          <a:xfrm>
            <a:off x="11201400" y="6155181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│   └── redis/</a:t>
            </a:r>
          </a:p>
        </p:txBody>
      </p:sp>
      <p:sp>
        <p:nvSpPr>
          <p:cNvPr id="11457" name="Text 41"/>
          <p:cNvSpPr txBox="1"/>
          <p:nvPr/>
        </p:nvSpPr>
        <p:spPr>
          <a:xfrm>
            <a:off x="11201400" y="6374129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config/       ← Tofu CRs</a:t>
            </a:r>
          </a:p>
        </p:txBody>
      </p:sp>
      <p:sp>
        <p:nvSpPr>
          <p:cNvPr id="11458" name="Text 42"/>
          <p:cNvSpPr txBox="1"/>
          <p:nvPr/>
        </p:nvSpPr>
        <p:spPr>
          <a:xfrm>
            <a:off x="11201400" y="6593077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8BCD3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├── terraform/    ← OpenTofu</a:t>
            </a:r>
          </a:p>
        </p:txBody>
      </p:sp>
      <p:sp>
        <p:nvSpPr>
          <p:cNvPr id="11459" name="Text 43"/>
          <p:cNvSpPr txBox="1"/>
          <p:nvPr/>
        </p:nvSpPr>
        <p:spPr>
          <a:xfrm>
            <a:off x="11201400" y="6824726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└── .github/</a:t>
            </a:r>
          </a:p>
        </p:txBody>
      </p:sp>
      <p:sp>
        <p:nvSpPr>
          <p:cNvPr id="11460" name="Text 38"/>
          <p:cNvSpPr txBox="1"/>
          <p:nvPr/>
        </p:nvSpPr>
        <p:spPr>
          <a:xfrm>
            <a:off x="11201400" y="7030973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 ├── CODEOWNERS</a:t>
            </a:r>
          </a:p>
        </p:txBody>
      </p:sp>
      <p:sp>
        <p:nvSpPr>
          <p:cNvPr id="11461" name="Text 40"/>
          <p:cNvSpPr txBox="1"/>
          <p:nvPr/>
        </p:nvSpPr>
        <p:spPr>
          <a:xfrm>
            <a:off x="11201399" y="7443470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 └── workflows/flux-local.yaml</a:t>
            </a:r>
          </a:p>
        </p:txBody>
      </p:sp>
      <p:sp>
        <p:nvSpPr>
          <p:cNvPr id="11462" name="Text 38"/>
          <p:cNvSpPr txBox="1"/>
          <p:nvPr/>
        </p:nvSpPr>
        <p:spPr>
          <a:xfrm>
            <a:off x="11201399" y="7243571"/>
            <a:ext cx="649224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    ├── workflows/promote.yaml</a:t>
            </a:r>
          </a:p>
        </p:txBody>
      </p:sp>
      <p:grpSp>
        <p:nvGrpSpPr>
          <p:cNvPr id="11465" name="Group"/>
          <p:cNvGrpSpPr/>
          <p:nvPr/>
        </p:nvGrpSpPr>
        <p:grpSpPr>
          <a:xfrm>
            <a:off x="1828800" y="2656839"/>
            <a:ext cx="8686800" cy="457201"/>
            <a:chOff x="0" y="0"/>
            <a:chExt cx="8686800" cy="457200"/>
          </a:xfrm>
        </p:grpSpPr>
        <p:sp>
          <p:nvSpPr>
            <p:cNvPr id="11463" name="Shape 23"/>
            <p:cNvSpPr/>
            <p:nvPr/>
          </p:nvSpPr>
          <p:spPr>
            <a:xfrm>
              <a:off x="0" y="0"/>
              <a:ext cx="8686800" cy="457200"/>
            </a:xfrm>
            <a:prstGeom prst="rect">
              <a:avLst/>
            </a:prstGeom>
            <a:solidFill>
              <a:srgbClr val="0F172A"/>
            </a:solidFill>
            <a:ln w="12700" cap="flat">
              <a:solidFill>
                <a:srgbClr val="1E3A5F"/>
              </a:solidFill>
              <a:prstDash val="solid"/>
              <a:round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1464" name="Text 24"/>
            <p:cNvSpPr txBox="1"/>
            <p:nvPr/>
          </p:nvSpPr>
          <p:spPr>
            <a:xfrm>
              <a:off x="228599" y="93979"/>
              <a:ext cx="82296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sz="1200">
                  <a:solidFill>
                    <a:srgbClr val="7DD3FC"/>
                  </a:solidFill>
                  <a:latin typeface="Courier New"/>
                  <a:ea typeface="Courier New"/>
                  <a:cs typeface="Courier New"/>
                  <a:sym typeface="Courier New"/>
                </a:defRPr>
              </a:lvl1pPr>
            </a:lstStyle>
            <a:p>
              <a:pPr/>
              <a:r>
                <a:t>task repo:create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7" name="Google Shape;11050;g3c96f182b49_4_3882"/>
          <p:cNvSpPr txBox="1"/>
          <p:nvPr>
            <p:ph type="title"/>
          </p:nvPr>
        </p:nvSpPr>
        <p:spPr>
          <a:xfrm>
            <a:off x="750400" y="656225"/>
            <a:ext cx="11103000" cy="1211401"/>
          </a:xfrm>
          <a:prstGeom prst="rect">
            <a:avLst/>
          </a:prstGeom>
        </p:spPr>
        <p:txBody>
          <a:bodyPr/>
          <a:lstStyle>
            <a:lvl1pPr>
              <a:defRPr b="1" sz="5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Branch Promotion Model</a:t>
            </a:r>
          </a:p>
        </p:txBody>
      </p:sp>
      <p:sp>
        <p:nvSpPr>
          <p:cNvPr id="11468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pic>
        <p:nvPicPr>
          <p:cNvPr id="11469" name="branch-promotion.drawio.png" descr="branch-promotion.drawio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9195056" y="2617652"/>
            <a:ext cx="8539592" cy="5916061"/>
          </a:xfrm>
          <a:prstGeom prst="rect">
            <a:avLst/>
          </a:prstGeom>
          <a:ln w="12700">
            <a:miter lim="400000"/>
          </a:ln>
        </p:spPr>
      </p:pic>
      <p:pic>
        <p:nvPicPr>
          <p:cNvPr id="11470" name="Screenshot 2026-04-29 at 13.06.34.png" descr="Screenshot 2026-04-29 at 13.06.34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685661" y="3383156"/>
            <a:ext cx="7991693" cy="4385053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2" name="Google Shape;9261;g3c96f182b49_4_13922"/>
          <p:cNvSpPr txBox="1"/>
          <p:nvPr>
            <p:ph type="title"/>
          </p:nvPr>
        </p:nvSpPr>
        <p:spPr>
          <a:xfrm>
            <a:off x="634127" y="2540140"/>
            <a:ext cx="17041201" cy="2252401"/>
          </a:xfrm>
          <a:prstGeom prst="rect">
            <a:avLst/>
          </a:prstGeom>
        </p:spPr>
        <p:txBody>
          <a:bodyPr/>
          <a:lstStyle>
            <a:lvl1pPr defTabSz="749808">
              <a:defRPr sz="8528"/>
            </a:lvl1pPr>
          </a:lstStyle>
          <a:p>
            <a:pPr/>
            <a:r>
              <a:t>Step 4: Keeping It All Up to Date</a:t>
            </a:r>
          </a:p>
        </p:txBody>
      </p:sp>
      <p:grpSp>
        <p:nvGrpSpPr>
          <p:cNvPr id="13251" name="Google Shape;9263;g3c96f182b49_4_13922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11473" name="Google Shape;9264;g3c96f182b49_4_13922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74" name="Google Shape;9265;g3c96f182b49_4_13922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475" name="Google Shape;9266;g3c96f182b49_4_13922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476" name="Google Shape;9267;g3c96f182b49_4_13922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77" name="Google Shape;9268;g3c96f182b49_4_13922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78" name="Google Shape;9269;g3c96f182b49_4_13922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79" name="Google Shape;9270;g3c96f182b49_4_13922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0" name="Google Shape;9271;g3c96f182b49_4_13922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1" name="Google Shape;9272;g3c96f182b49_4_13922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2" name="Google Shape;9273;g3c96f182b49_4_13922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3" name="Google Shape;9274;g3c96f182b49_4_13922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4" name="Google Shape;9275;g3c96f182b49_4_13922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5" name="Google Shape;9276;g3c96f182b49_4_13922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6" name="Google Shape;9277;g3c96f182b49_4_13922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7" name="Google Shape;9278;g3c96f182b49_4_13922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8" name="Google Shape;9279;g3c96f182b49_4_13922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89" name="Google Shape;9280;g3c96f182b49_4_13922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0" name="Google Shape;9281;g3c96f182b49_4_13922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1" name="Google Shape;9282;g3c96f182b49_4_13922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2" name="Google Shape;9283;g3c96f182b49_4_13922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3" name="Google Shape;9284;g3c96f182b49_4_13922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4" name="Google Shape;9285;g3c96f182b49_4_13922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5" name="Google Shape;9286;g3c96f182b49_4_13922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6" name="Google Shape;9287;g3c96f182b49_4_13922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7" name="Google Shape;9288;g3c96f182b49_4_13922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8" name="Google Shape;9289;g3c96f182b49_4_13922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499" name="Google Shape;9290;g3c96f182b49_4_13922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0" name="Google Shape;9291;g3c96f182b49_4_13922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1" name="Google Shape;9292;g3c96f182b49_4_13922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2" name="Google Shape;9293;g3c96f182b49_4_13922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3" name="Google Shape;9294;g3c96f182b49_4_13922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4" name="Google Shape;9295;g3c96f182b49_4_13922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5" name="Google Shape;9296;g3c96f182b49_4_13922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6" name="Google Shape;9297;g3c96f182b49_4_13922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7" name="Google Shape;9298;g3c96f182b49_4_13922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8" name="Google Shape;9299;g3c96f182b49_4_13922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09" name="Google Shape;9300;g3c96f182b49_4_13922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0" name="Google Shape;9301;g3c96f182b49_4_13922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1" name="Google Shape;9302;g3c96f182b49_4_13922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2" name="Google Shape;9303;g3c96f182b49_4_13922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3" name="Google Shape;9304;g3c96f182b49_4_13922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4" name="Google Shape;9305;g3c96f182b49_4_13922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5" name="Google Shape;9306;g3c96f182b49_4_13922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6" name="Google Shape;9307;g3c96f182b49_4_13922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7" name="Google Shape;9308;g3c96f182b49_4_13922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8" name="Google Shape;9309;g3c96f182b49_4_13922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19" name="Google Shape;9310;g3c96f182b49_4_13922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0" name="Google Shape;9311;g3c96f182b49_4_13922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1" name="Google Shape;9312;g3c96f182b49_4_13922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2" name="Google Shape;9313;g3c96f182b49_4_13922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3" name="Google Shape;9314;g3c96f182b49_4_13922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4" name="Google Shape;9315;g3c96f182b49_4_13922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5" name="Google Shape;9316;g3c96f182b49_4_13922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6" name="Google Shape;9317;g3c96f182b49_4_13922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7" name="Google Shape;9318;g3c96f182b49_4_13922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8" name="Google Shape;9319;g3c96f182b49_4_13922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29" name="Google Shape;9320;g3c96f182b49_4_13922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0" name="Google Shape;9321;g3c96f182b49_4_13922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1" name="Google Shape;9322;g3c96f182b49_4_13922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2" name="Google Shape;9323;g3c96f182b49_4_13922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3" name="Google Shape;9324;g3c96f182b49_4_13922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4" name="Google Shape;9325;g3c96f182b49_4_13922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5" name="Google Shape;9326;g3c96f182b49_4_13922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6" name="Google Shape;9327;g3c96f182b49_4_13922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7" name="Google Shape;9328;g3c96f182b49_4_13922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8" name="Google Shape;9329;g3c96f182b49_4_13922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39" name="Google Shape;9330;g3c96f182b49_4_13922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0" name="Google Shape;9331;g3c96f182b49_4_13922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1" name="Google Shape;9332;g3c96f182b49_4_13922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2" name="Google Shape;9333;g3c96f182b49_4_13922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3" name="Google Shape;9334;g3c96f182b49_4_13922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4" name="Google Shape;9335;g3c96f182b49_4_13922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5" name="Google Shape;9336;g3c96f182b49_4_13922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6" name="Google Shape;9337;g3c96f182b49_4_13922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7" name="Google Shape;9338;g3c96f182b49_4_13922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8" name="Google Shape;9339;g3c96f182b49_4_13922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49" name="Google Shape;9340;g3c96f182b49_4_13922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0" name="Google Shape;9341;g3c96f182b49_4_13922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1" name="Google Shape;9342;g3c96f182b49_4_13922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2" name="Google Shape;9343;g3c96f182b49_4_13922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3" name="Google Shape;9344;g3c96f182b49_4_13922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4" name="Google Shape;9345;g3c96f182b49_4_13922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5" name="Google Shape;9346;g3c96f182b49_4_13922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6" name="Google Shape;9347;g3c96f182b49_4_13922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7" name="Google Shape;9348;g3c96f182b49_4_13922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8" name="Google Shape;9349;g3c96f182b49_4_13922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59" name="Google Shape;9350;g3c96f182b49_4_13922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0" name="Google Shape;9351;g3c96f182b49_4_13922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1" name="Google Shape;9352;g3c96f182b49_4_13922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2" name="Google Shape;9353;g3c96f182b49_4_13922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3" name="Google Shape;9354;g3c96f182b49_4_13922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4" name="Google Shape;9355;g3c96f182b49_4_13922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5" name="Google Shape;9356;g3c96f182b49_4_13922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6" name="Google Shape;9357;g3c96f182b49_4_13922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7" name="Google Shape;9358;g3c96f182b49_4_13922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8" name="Google Shape;9359;g3c96f182b49_4_13922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69" name="Google Shape;9360;g3c96f182b49_4_13922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0" name="Google Shape;9361;g3c96f182b49_4_13922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1" name="Google Shape;9362;g3c96f182b49_4_13922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2" name="Google Shape;9363;g3c96f182b49_4_13922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3" name="Google Shape;9364;g3c96f182b49_4_13922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4" name="Google Shape;9365;g3c96f182b49_4_13922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5" name="Google Shape;9366;g3c96f182b49_4_13922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6" name="Google Shape;9367;g3c96f182b49_4_13922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7" name="Google Shape;9368;g3c96f182b49_4_13922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8" name="Google Shape;9369;g3c96f182b49_4_13922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79" name="Google Shape;9370;g3c96f182b49_4_13922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0" name="Google Shape;9371;g3c96f182b49_4_13922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1" name="Google Shape;9372;g3c96f182b49_4_13922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2" name="Google Shape;9373;g3c96f182b49_4_13922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3" name="Google Shape;9374;g3c96f182b49_4_13922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4" name="Google Shape;9375;g3c96f182b49_4_13922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5" name="Google Shape;9376;g3c96f182b49_4_13922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6" name="Google Shape;9377;g3c96f182b49_4_13922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7" name="Google Shape;9378;g3c96f182b49_4_13922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8" name="Google Shape;9379;g3c96f182b49_4_13922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89" name="Google Shape;9380;g3c96f182b49_4_13922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0" name="Google Shape;9381;g3c96f182b49_4_13922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1" name="Google Shape;9382;g3c96f182b49_4_13922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2" name="Google Shape;9383;g3c96f182b49_4_13922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3" name="Google Shape;9384;g3c96f182b49_4_13922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4" name="Google Shape;9385;g3c96f182b49_4_13922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5" name="Google Shape;9386;g3c96f182b49_4_13922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6" name="Google Shape;9387;g3c96f182b49_4_13922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7" name="Google Shape;9388;g3c96f182b49_4_13922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8" name="Google Shape;9389;g3c96f182b49_4_13922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599" name="Google Shape;9390;g3c96f182b49_4_13922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0" name="Google Shape;9391;g3c96f182b49_4_13922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1" name="Google Shape;9392;g3c96f182b49_4_13922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2" name="Google Shape;9393;g3c96f182b49_4_13922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3" name="Google Shape;9394;g3c96f182b49_4_13922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4" name="Google Shape;9395;g3c96f182b49_4_13922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5" name="Google Shape;9396;g3c96f182b49_4_13922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6" name="Google Shape;9397;g3c96f182b49_4_13922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7" name="Google Shape;9398;g3c96f182b49_4_13922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8" name="Google Shape;9399;g3c96f182b49_4_13922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09" name="Google Shape;9400;g3c96f182b49_4_13922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0" name="Google Shape;9401;g3c96f182b49_4_13922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1" name="Google Shape;9402;g3c96f182b49_4_13922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2" name="Google Shape;9403;g3c96f182b49_4_13922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3" name="Google Shape;9404;g3c96f182b49_4_13922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4" name="Google Shape;9405;g3c96f182b49_4_13922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5" name="Google Shape;9406;g3c96f182b49_4_13922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6" name="Google Shape;9407;g3c96f182b49_4_13922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7" name="Google Shape;9408;g3c96f182b49_4_13922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8" name="Google Shape;9409;g3c96f182b49_4_13922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19" name="Google Shape;9410;g3c96f182b49_4_13922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0" name="Google Shape;9411;g3c96f182b49_4_13922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1" name="Google Shape;9412;g3c96f182b49_4_13922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2" name="Google Shape;9413;g3c96f182b49_4_13922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3" name="Google Shape;9414;g3c96f182b49_4_13922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4" name="Google Shape;9415;g3c96f182b49_4_13922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5" name="Google Shape;9416;g3c96f182b49_4_13922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6" name="Google Shape;9417;g3c96f182b49_4_13922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7" name="Google Shape;9418;g3c96f182b49_4_13922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8" name="Google Shape;9419;g3c96f182b49_4_13922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29" name="Google Shape;9420;g3c96f182b49_4_13922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0" name="Google Shape;9421;g3c96f182b49_4_13922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1" name="Google Shape;9422;g3c96f182b49_4_13922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2" name="Google Shape;9423;g3c96f182b49_4_13922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3" name="Google Shape;9424;g3c96f182b49_4_13922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4" name="Google Shape;9425;g3c96f182b49_4_13922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5" name="Google Shape;9426;g3c96f182b49_4_13922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6" name="Google Shape;9427;g3c96f182b49_4_13922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7" name="Google Shape;9428;g3c96f182b49_4_13922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8" name="Google Shape;9429;g3c96f182b49_4_13922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39" name="Google Shape;9430;g3c96f182b49_4_13922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0" name="Google Shape;9431;g3c96f182b49_4_13922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1" name="Google Shape;9432;g3c96f182b49_4_13922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2" name="Google Shape;9433;g3c96f182b49_4_13922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3" name="Google Shape;9434;g3c96f182b49_4_13922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4" name="Google Shape;9435;g3c96f182b49_4_13922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5" name="Google Shape;9436;g3c96f182b49_4_13922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6" name="Google Shape;9437;g3c96f182b49_4_13922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7" name="Google Shape;9438;g3c96f182b49_4_13922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8" name="Google Shape;9439;g3c96f182b49_4_13922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49" name="Google Shape;9440;g3c96f182b49_4_13922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0" name="Google Shape;9441;g3c96f182b49_4_13922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1" name="Google Shape;9442;g3c96f182b49_4_13922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2" name="Google Shape;9443;g3c96f182b49_4_13922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3" name="Google Shape;9444;g3c96f182b49_4_13922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4" name="Google Shape;9445;g3c96f182b49_4_13922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5" name="Google Shape;9446;g3c96f182b49_4_13922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6" name="Google Shape;9447;g3c96f182b49_4_13922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7" name="Google Shape;9448;g3c96f182b49_4_13922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8" name="Google Shape;9449;g3c96f182b49_4_13922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59" name="Google Shape;9450;g3c96f182b49_4_13922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0" name="Google Shape;9451;g3c96f182b49_4_13922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1" name="Google Shape;9452;g3c96f182b49_4_13922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2" name="Google Shape;9453;g3c96f182b49_4_13922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3" name="Google Shape;9454;g3c96f182b49_4_13922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4" name="Google Shape;9455;g3c96f182b49_4_13922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5" name="Google Shape;9456;g3c96f182b49_4_13922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6" name="Google Shape;9457;g3c96f182b49_4_13922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7" name="Google Shape;9458;g3c96f182b49_4_13922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8" name="Google Shape;9459;g3c96f182b49_4_13922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69" name="Google Shape;9460;g3c96f182b49_4_13922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0" name="Google Shape;9461;g3c96f182b49_4_13922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1" name="Google Shape;9462;g3c96f182b49_4_13922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2" name="Google Shape;9463;g3c96f182b49_4_13922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3" name="Google Shape;9464;g3c96f182b49_4_13922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4" name="Google Shape;9465;g3c96f182b49_4_13922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5" name="Google Shape;9466;g3c96f182b49_4_13922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6" name="Google Shape;9467;g3c96f182b49_4_13922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7" name="Google Shape;9468;g3c96f182b49_4_13922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8" name="Google Shape;9469;g3c96f182b49_4_13922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79" name="Google Shape;9470;g3c96f182b49_4_13922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680" name="Google Shape;9471;g3c96f182b49_4_13922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681" name="Google Shape;9472;g3c96f182b49_4_13922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2" name="Google Shape;9473;g3c96f182b49_4_13922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3" name="Google Shape;9474;g3c96f182b49_4_13922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4" name="Google Shape;9475;g3c96f182b49_4_13922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5" name="Google Shape;9476;g3c96f182b49_4_13922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6" name="Google Shape;9477;g3c96f182b49_4_13922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7" name="Google Shape;9478;g3c96f182b49_4_13922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8" name="Google Shape;9479;g3c96f182b49_4_13922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89" name="Google Shape;9480;g3c96f182b49_4_13922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0" name="Google Shape;9481;g3c96f182b49_4_13922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1" name="Google Shape;9482;g3c96f182b49_4_13922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2" name="Google Shape;9483;g3c96f182b49_4_13922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3" name="Google Shape;9484;g3c96f182b49_4_13922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4" name="Google Shape;9485;g3c96f182b49_4_13922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5" name="Google Shape;9486;g3c96f182b49_4_13922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6" name="Google Shape;9487;g3c96f182b49_4_13922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7" name="Google Shape;9488;g3c96f182b49_4_13922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8" name="Google Shape;9489;g3c96f182b49_4_13922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699" name="Google Shape;9490;g3c96f182b49_4_13922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0" name="Google Shape;9491;g3c96f182b49_4_13922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1" name="Google Shape;9492;g3c96f182b49_4_13922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2" name="Google Shape;9493;g3c96f182b49_4_13922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3" name="Google Shape;9494;g3c96f182b49_4_13922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4" name="Google Shape;9495;g3c96f182b49_4_13922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5" name="Google Shape;9496;g3c96f182b49_4_13922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6" name="Google Shape;9497;g3c96f182b49_4_13922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7" name="Google Shape;9498;g3c96f182b49_4_13922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8" name="Google Shape;9499;g3c96f182b49_4_13922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09" name="Google Shape;9500;g3c96f182b49_4_13922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0" name="Google Shape;9501;g3c96f182b49_4_13922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1" name="Google Shape;9502;g3c96f182b49_4_13922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2" name="Google Shape;9503;g3c96f182b49_4_13922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3" name="Google Shape;9504;g3c96f182b49_4_13922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4" name="Google Shape;9505;g3c96f182b49_4_13922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5" name="Google Shape;9506;g3c96f182b49_4_13922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6" name="Google Shape;9507;g3c96f182b49_4_13922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7" name="Google Shape;9508;g3c96f182b49_4_13922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8" name="Google Shape;9509;g3c96f182b49_4_13922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19" name="Google Shape;9510;g3c96f182b49_4_13922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0" name="Google Shape;9511;g3c96f182b49_4_13922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1" name="Google Shape;9512;g3c96f182b49_4_13922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2" name="Google Shape;9513;g3c96f182b49_4_13922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3" name="Google Shape;9514;g3c96f182b49_4_13922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4" name="Google Shape;9515;g3c96f182b49_4_13922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5" name="Google Shape;9516;g3c96f182b49_4_13922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6" name="Google Shape;9517;g3c96f182b49_4_13922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7" name="Google Shape;9518;g3c96f182b49_4_13922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8" name="Google Shape;9519;g3c96f182b49_4_13922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29" name="Google Shape;9520;g3c96f182b49_4_13922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0" name="Google Shape;9521;g3c96f182b49_4_13922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1" name="Google Shape;9522;g3c96f182b49_4_13922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2" name="Google Shape;9523;g3c96f182b49_4_13922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3" name="Google Shape;9524;g3c96f182b49_4_13922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4" name="Google Shape;9525;g3c96f182b49_4_13922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5" name="Google Shape;9526;g3c96f182b49_4_13922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6" name="Google Shape;9527;g3c96f182b49_4_13922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7" name="Google Shape;9528;g3c96f182b49_4_13922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8" name="Google Shape;9529;g3c96f182b49_4_13922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39" name="Google Shape;9530;g3c96f182b49_4_13922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0" name="Google Shape;9531;g3c96f182b49_4_13922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1" name="Google Shape;9532;g3c96f182b49_4_13922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2" name="Google Shape;9533;g3c96f182b49_4_13922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3" name="Google Shape;9534;g3c96f182b49_4_13922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4" name="Google Shape;9535;g3c96f182b49_4_13922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5" name="Google Shape;9536;g3c96f182b49_4_13922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6" name="Google Shape;9537;g3c96f182b49_4_13922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7" name="Google Shape;9538;g3c96f182b49_4_13922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8" name="Google Shape;9539;g3c96f182b49_4_13922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49" name="Google Shape;9540;g3c96f182b49_4_13922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0" name="Google Shape;9541;g3c96f182b49_4_13922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1" name="Google Shape;9542;g3c96f182b49_4_13922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2" name="Google Shape;9543;g3c96f182b49_4_13922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3" name="Google Shape;9544;g3c96f182b49_4_13922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4" name="Google Shape;9545;g3c96f182b49_4_13922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5" name="Google Shape;9546;g3c96f182b49_4_13922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6" name="Google Shape;9547;g3c96f182b49_4_13922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7" name="Google Shape;9548;g3c96f182b49_4_13922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8" name="Google Shape;9549;g3c96f182b49_4_13922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59" name="Google Shape;9550;g3c96f182b49_4_13922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0" name="Google Shape;9551;g3c96f182b49_4_13922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1" name="Google Shape;9552;g3c96f182b49_4_13922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2" name="Google Shape;9553;g3c96f182b49_4_13922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3" name="Google Shape;9554;g3c96f182b49_4_13922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4" name="Google Shape;9555;g3c96f182b49_4_13922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5" name="Google Shape;9556;g3c96f182b49_4_13922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6" name="Google Shape;9557;g3c96f182b49_4_13922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7" name="Google Shape;9558;g3c96f182b49_4_13922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8" name="Google Shape;9559;g3c96f182b49_4_13922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69" name="Google Shape;9560;g3c96f182b49_4_13922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0" name="Google Shape;9561;g3c96f182b49_4_13922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1" name="Google Shape;9562;g3c96f182b49_4_13922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2" name="Google Shape;9563;g3c96f182b49_4_13922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3" name="Google Shape;9564;g3c96f182b49_4_13922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4" name="Google Shape;9565;g3c96f182b49_4_13922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5" name="Google Shape;9566;g3c96f182b49_4_13922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76" name="Google Shape;9567;g3c96f182b49_4_13922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77" name="Google Shape;9568;g3c96f182b49_4_13922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78" name="Google Shape;9569;g3c96f182b49_4_13922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79" name="Google Shape;9570;g3c96f182b49_4_13922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0" name="Google Shape;9571;g3c96f182b49_4_13922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1" name="Google Shape;9572;g3c96f182b49_4_13922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2" name="Google Shape;9573;g3c96f182b49_4_13922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3" name="Google Shape;9574;g3c96f182b49_4_13922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4" name="Google Shape;9575;g3c96f182b49_4_13922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5" name="Google Shape;9576;g3c96f182b49_4_13922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6" name="Google Shape;9577;g3c96f182b49_4_13922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7" name="Google Shape;9578;g3c96f182b49_4_13922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8" name="Google Shape;9579;g3c96f182b49_4_13922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89" name="Google Shape;9580;g3c96f182b49_4_13922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0" name="Google Shape;9581;g3c96f182b49_4_13922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1" name="Google Shape;9582;g3c96f182b49_4_13922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792" name="Google Shape;9583;g3c96f182b49_4_13922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3" name="Google Shape;9584;g3c96f182b49_4_13922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4" name="Google Shape;9585;g3c96f182b49_4_13922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5" name="Google Shape;9586;g3c96f182b49_4_13922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6" name="Google Shape;9587;g3c96f182b49_4_13922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7" name="Google Shape;9588;g3c96f182b49_4_13922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8" name="Google Shape;9589;g3c96f182b49_4_13922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799" name="Google Shape;9590;g3c96f182b49_4_13922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0" name="Google Shape;9591;g3c96f182b49_4_13922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1" name="Google Shape;9592;g3c96f182b49_4_13922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2" name="Google Shape;9593;g3c96f182b49_4_13922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3" name="Google Shape;9594;g3c96f182b49_4_13922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4" name="Google Shape;9595;g3c96f182b49_4_13922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5" name="Google Shape;9596;g3c96f182b49_4_13922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6" name="Google Shape;9597;g3c96f182b49_4_13922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7" name="Google Shape;9598;g3c96f182b49_4_13922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8" name="Google Shape;9599;g3c96f182b49_4_13922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09" name="Google Shape;9600;g3c96f182b49_4_13922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0" name="Google Shape;9601;g3c96f182b49_4_13922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1" name="Google Shape;9602;g3c96f182b49_4_13922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2" name="Google Shape;9603;g3c96f182b49_4_13922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3" name="Google Shape;9604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4" name="Google Shape;9605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5" name="Google Shape;9606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6" name="Google Shape;9607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17" name="Google Shape;9608;g3c96f182b49_4_13922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18" name="Google Shape;9609;g3c96f182b49_4_13922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19" name="Google Shape;9610;g3c96f182b49_4_13922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0" name="Google Shape;9611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21" name="Google Shape;9612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22" name="Google Shape;9613;g3c96f182b49_4_13922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3" name="Google Shape;9614;g3c96f182b49_4_13922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4" name="Google Shape;9615;g3c96f182b49_4_13922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5" name="Google Shape;9616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26" name="Google Shape;9617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27" name="Google Shape;9618;g3c96f182b49_4_13922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8" name="Google Shape;9619;g3c96f182b49_4_13922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29" name="Google Shape;9620;g3c96f182b49_4_13922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30" name="Google Shape;9621;g3c96f182b49_4_13922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1" name="Google Shape;9622;g3c96f182b49_4_13922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2" name="Google Shape;9623;g3c96f182b49_4_13922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3" name="Google Shape;9624;g3c96f182b49_4_13922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4" name="Google Shape;9625;g3c96f182b49_4_13922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35" name="Google Shape;9626;g3c96f182b49_4_13922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36" name="Google Shape;9627;g3c96f182b49_4_13922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37" name="Google Shape;9628;g3c96f182b49_4_13922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8" name="Google Shape;9629;g3c96f182b49_4_13922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39" name="Google Shape;9630;g3c96f182b49_4_13922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0" name="Google Shape;9631;g3c96f182b49_4_13922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1" name="Google Shape;9632;g3c96f182b49_4_13922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2" name="Google Shape;9633;g3c96f182b49_4_13922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3" name="Google Shape;9634;g3c96f182b49_4_13922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44" name="Google Shape;9635;g3c96f182b49_4_13922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45" name="Google Shape;9636;g3c96f182b49_4_13922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46" name="Google Shape;9637;g3c96f182b49_4_13922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7" name="Google Shape;9638;g3c96f182b49_4_13922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8" name="Google Shape;9639;g3c96f182b49_4_13922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49" name="Google Shape;9640;g3c96f182b49_4_13922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50" name="Google Shape;9641;g3c96f182b49_4_13922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1" name="Google Shape;9642;g3c96f182b49_4_13922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2" name="Google Shape;9643;g3c96f182b49_4_13922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3" name="Google Shape;9644;g3c96f182b49_4_13922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4" name="Google Shape;9645;g3c96f182b49_4_13922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5" name="Google Shape;9646;g3c96f182b49_4_13922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56" name="Google Shape;9647;g3c96f182b49_4_13922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57" name="Google Shape;9648;g3c96f182b49_4_13922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58" name="Google Shape;9649;g3c96f182b49_4_13922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59" name="Google Shape;9650;g3c96f182b49_4_13922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0" name="Google Shape;9651;g3c96f182b49_4_13922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61" name="Google Shape;9652;g3c96f182b49_4_13922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62" name="Google Shape;9653;g3c96f182b49_4_13922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63" name="Google Shape;9654;g3c96f182b49_4_13922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4" name="Google Shape;9655;g3c96f182b49_4_13922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5" name="Google Shape;9656;g3c96f182b49_4_13922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6" name="Google Shape;9657;g3c96f182b49_4_13922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67" name="Google Shape;9658;g3c96f182b49_4_13922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68" name="Google Shape;9659;g3c96f182b49_4_13922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69" name="Google Shape;9660;g3c96f182b49_4_13922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0" name="Google Shape;9661;g3c96f182b49_4_13922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71" name="Google Shape;9662;g3c96f182b49_4_13922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2" name="Google Shape;9663;g3c96f182b49_4_13922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3" name="Google Shape;9664;g3c96f182b49_4_13922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4" name="Google Shape;9665;g3c96f182b49_4_13922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75" name="Google Shape;9666;g3c96f182b49_4_13922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76" name="Google Shape;9667;g3c96f182b49_4_13922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77" name="Google Shape;9668;g3c96f182b49_4_13922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78" name="Google Shape;9669;g3c96f182b49_4_13922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79" name="Google Shape;9670;g3c96f182b49_4_13922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0" name="Google Shape;9671;g3c96f182b49_4_13922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1" name="Google Shape;9672;g3c96f182b49_4_13922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82" name="Google Shape;9673;g3c96f182b49_4_13922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83" name="Google Shape;9674;g3c96f182b49_4_13922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4" name="Google Shape;9675;g3c96f182b49_4_13922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5" name="Google Shape;9676;g3c96f182b49_4_13922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6" name="Google Shape;9677;g3c96f182b49_4_13922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7" name="Google Shape;9678;g3c96f182b49_4_13922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8" name="Google Shape;9679;g3c96f182b49_4_13922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89" name="Google Shape;9680;g3c96f182b49_4_13922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0" name="Google Shape;9681;g3c96f182b49_4_13922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1" name="Google Shape;9682;g3c96f182b49_4_13922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2" name="Google Shape;9683;g3c96f182b49_4_13922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3" name="Google Shape;9684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94" name="Google Shape;9685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95" name="Google Shape;9686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96" name="Google Shape;9687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897" name="Google Shape;9688;g3c96f182b49_4_13922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8" name="Google Shape;9689;g3c96f182b49_4_13922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899" name="Google Shape;9690;g3c96f182b49_4_13922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00" name="Google Shape;9691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1" name="Google Shape;9692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2" name="Google Shape;9693;g3c96f182b49_4_13922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03" name="Google Shape;9694;g3c96f182b49_4_13922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04" name="Google Shape;9695;g3c96f182b49_4_13922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05" name="Google Shape;9696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6" name="Google Shape;9697;g3c96f182b49_4_13922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7" name="Google Shape;9698;g3c96f182b49_4_13922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8" name="Google Shape;9699;g3c96f182b49_4_13922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09" name="Google Shape;9700;g3c96f182b49_4_13922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0" name="Google Shape;9701;g3c96f182b49_4_13922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1" name="Google Shape;9702;g3c96f182b49_4_13922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2" name="Google Shape;9703;g3c96f182b49_4_13922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3" name="Google Shape;9704;g3c96f182b49_4_13922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4" name="Google Shape;9705;g3c96f182b49_4_13922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5" name="Google Shape;9706;g3c96f182b49_4_13922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6" name="Google Shape;9707;g3c96f182b49_4_13922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7" name="Google Shape;9708;g3c96f182b49_4_13922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8" name="Google Shape;9709;g3c96f182b49_4_13922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19" name="Google Shape;9710;g3c96f182b49_4_13922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0" name="Google Shape;9711;g3c96f182b49_4_13922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1" name="Google Shape;9712;g3c96f182b49_4_13922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2" name="Google Shape;9713;g3c96f182b49_4_13922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3" name="Google Shape;9714;g3c96f182b49_4_13922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4" name="Google Shape;9715;g3c96f182b49_4_13922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5" name="Google Shape;9716;g3c96f182b49_4_13922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6" name="Google Shape;9717;g3c96f182b49_4_13922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7" name="Google Shape;9718;g3c96f182b49_4_13922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8" name="Google Shape;9719;g3c96f182b49_4_13922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29" name="Google Shape;9720;g3c96f182b49_4_13922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0" name="Google Shape;9721;g3c96f182b49_4_13922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1" name="Google Shape;9722;g3c96f182b49_4_13922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2" name="Google Shape;9723;g3c96f182b49_4_13922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3" name="Google Shape;9724;g3c96f182b49_4_13922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4" name="Google Shape;9725;g3c96f182b49_4_13922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5" name="Google Shape;9726;g3c96f182b49_4_13922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6" name="Google Shape;9727;g3c96f182b49_4_13922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7" name="Google Shape;9728;g3c96f182b49_4_13922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8" name="Google Shape;9729;g3c96f182b49_4_13922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39" name="Google Shape;9730;g3c96f182b49_4_13922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0" name="Google Shape;9731;g3c96f182b49_4_13922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1" name="Google Shape;9732;g3c96f182b49_4_13922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2" name="Google Shape;9733;g3c96f182b49_4_13922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3" name="Google Shape;9734;g3c96f182b49_4_13922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4" name="Google Shape;9735;g3c96f182b49_4_13922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5" name="Google Shape;9736;g3c96f182b49_4_13922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6" name="Google Shape;9737;g3c96f182b49_4_13922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7" name="Google Shape;9738;g3c96f182b49_4_13922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8" name="Google Shape;9739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49" name="Google Shape;9740;g3c96f182b49_4_13922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50" name="Google Shape;9741;g3c96f182b49_4_13922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51" name="Google Shape;9742;g3c96f182b49_4_13922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2" name="Google Shape;9743;g3c96f182b49_4_13922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3" name="Google Shape;9744;g3c96f182b49_4_13922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4" name="Google Shape;9745;g3c96f182b49_4_13922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55" name="Google Shape;9746;g3c96f182b49_4_13922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6" name="Google Shape;9747;g3c96f182b49_4_13922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7" name="Google Shape;9748;g3c96f182b49_4_13922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8" name="Google Shape;9749;g3c96f182b49_4_13922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59" name="Google Shape;9750;g3c96f182b49_4_13922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0" name="Google Shape;9751;g3c96f182b49_4_13922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1" name="Google Shape;9752;g3c96f182b49_4_13922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2" name="Google Shape;9753;g3c96f182b49_4_13922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3" name="Google Shape;9754;g3c96f182b49_4_13922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4" name="Google Shape;9755;g3c96f182b49_4_13922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65" name="Google Shape;9756;g3c96f182b49_4_13922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66" name="Google Shape;9757;g3c96f182b49_4_13922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67" name="Google Shape;9758;g3c96f182b49_4_13922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68" name="Google Shape;9759;g3c96f182b49_4_13922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69" name="Google Shape;9760;g3c96f182b49_4_13922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0" name="Google Shape;9761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1" name="Google Shape;9762;g3c96f182b49_4_13922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72" name="Google Shape;9763;g3c96f182b49_4_13922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73" name="Google Shape;9764;g3c96f182b49_4_13922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74" name="Google Shape;9765;g3c96f182b49_4_13922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75" name="Google Shape;9766;g3c96f182b49_4_13922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6" name="Google Shape;9767;g3c96f182b49_4_13922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7" name="Google Shape;9768;g3c96f182b49_4_13922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8" name="Google Shape;9769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79" name="Google Shape;9770;g3c96f182b49_4_13922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80" name="Google Shape;9771;g3c96f182b49_4_13922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81" name="Google Shape;9772;g3c96f182b49_4_13922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82" name="Google Shape;9773;g3c96f182b49_4_13922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3" name="Google Shape;9774;g3c96f182b49_4_13922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4" name="Google Shape;9775;g3c96f182b49_4_13922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5" name="Google Shape;9776;g3c96f182b49_4_13922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6" name="Google Shape;9777;g3c96f182b49_4_13922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7" name="Google Shape;9778;g3c96f182b49_4_13922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8" name="Google Shape;9779;g3c96f182b49_4_13922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89" name="Google Shape;9780;g3c96f182b49_4_13922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90" name="Google Shape;9781;g3c96f182b49_4_13922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1" name="Google Shape;9782;g3c96f182b49_4_13922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2" name="Google Shape;9783;g3c96f182b49_4_13922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3" name="Google Shape;9784;g3c96f182b49_4_13922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94" name="Google Shape;9785;g3c96f182b49_4_13922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95" name="Google Shape;9786;g3c96f182b49_4_13922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96" name="Google Shape;9787;g3c96f182b49_4_13922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1997" name="Google Shape;9788;g3c96f182b49_4_13922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8" name="Google Shape;9789;g3c96f182b49_4_13922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1999" name="Google Shape;9790;g3c96f182b49_4_13922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00" name="Google Shape;9791;g3c96f182b49_4_13922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1" name="Google Shape;9792;g3c96f182b49_4_13922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2" name="Google Shape;9793;g3c96f182b49_4_13922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3" name="Google Shape;9794;g3c96f182b49_4_13922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4" name="Google Shape;9795;g3c96f182b49_4_13922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5" name="Google Shape;9796;g3c96f182b49_4_13922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6" name="Google Shape;9797;g3c96f182b49_4_13922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7" name="Google Shape;9798;g3c96f182b49_4_13922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8" name="Google Shape;9799;g3c96f182b49_4_13922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09" name="Google Shape;9800;g3c96f182b49_4_13922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0" name="Google Shape;9801;g3c96f182b49_4_13922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1" name="Google Shape;9802;g3c96f182b49_4_13922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2" name="Google Shape;9803;g3c96f182b49_4_13922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3" name="Google Shape;9804;g3c96f182b49_4_13922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14" name="Google Shape;9805;g3c96f182b49_4_13922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15" name="Google Shape;9806;g3c96f182b49_4_13922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16" name="Google Shape;9807;g3c96f182b49_4_13922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17" name="Google Shape;9808;g3c96f182b49_4_13922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18" name="Google Shape;9809;g3c96f182b49_4_13922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19" name="Google Shape;9810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20" name="Google Shape;9811;g3c96f182b49_4_13922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1" name="Google Shape;9812;g3c96f182b49_4_13922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2" name="Google Shape;9813;g3c96f182b49_4_13922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3" name="Google Shape;9814;g3c96f182b49_4_13922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4" name="Google Shape;9815;g3c96f182b49_4_13922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5" name="Google Shape;9816;g3c96f182b49_4_13922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6" name="Google Shape;9817;g3c96f182b49_4_13922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7" name="Google Shape;9818;g3c96f182b49_4_13922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8" name="Google Shape;9819;g3c96f182b49_4_13922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29" name="Google Shape;9820;g3c96f182b49_4_13922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30" name="Google Shape;9821;g3c96f182b49_4_13922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1" name="Google Shape;9822;g3c96f182b49_4_13922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2" name="Google Shape;9823;g3c96f182b49_4_13922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3" name="Google Shape;9824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4" name="Google Shape;9825;g3c96f182b49_4_13922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5" name="Google Shape;9826;g3c96f182b49_4_13922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6" name="Google Shape;9827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7" name="Google Shape;9828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8" name="Google Shape;9829;g3c96f182b49_4_13922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39" name="Google Shape;9830;g3c96f182b49_4_13922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0" name="Google Shape;9831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1" name="Google Shape;9832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2" name="Google Shape;9833;g3c96f182b49_4_13922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3" name="Google Shape;9834;g3c96f182b49_4_13922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4" name="Google Shape;9835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5" name="Google Shape;9836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6" name="Google Shape;9837;g3c96f182b49_4_13922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7" name="Google Shape;9838;g3c96f182b49_4_13922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8" name="Google Shape;9839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49" name="Google Shape;9840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0" name="Google Shape;9841;g3c96f182b49_4_13922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1" name="Google Shape;9842;g3c96f182b49_4_13922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2" name="Google Shape;9843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3" name="Google Shape;9844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54" name="Google Shape;9845;g3c96f182b49_4_13922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55" name="Google Shape;9846;g3c96f182b49_4_13922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56" name="Google Shape;9847;g3c96f182b49_4_13922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57" name="Google Shape;9848;g3c96f182b49_4_13922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58" name="Google Shape;9849;g3c96f182b49_4_13922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59" name="Google Shape;9850;g3c96f182b49_4_13922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0" name="Google Shape;9851;g3c96f182b49_4_13922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1" name="Google Shape;9852;g3c96f182b49_4_13922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2" name="Google Shape;9853;g3c96f182b49_4_13922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63" name="Google Shape;9854;g3c96f182b49_4_13922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4" name="Google Shape;9855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65" name="Google Shape;9856;g3c96f182b49_4_13922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66" name="Google Shape;9857;g3c96f182b49_4_13922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67" name="Google Shape;9858;g3c96f182b49_4_13922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8" name="Google Shape;9859;g3c96f182b49_4_13922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69" name="Google Shape;9860;g3c96f182b49_4_13922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0" name="Google Shape;9861;g3c96f182b49_4_13922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1" name="Google Shape;9862;g3c96f182b49_4_13922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2" name="Google Shape;9863;g3c96f182b49_4_13922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73" name="Google Shape;9864;g3c96f182b49_4_13922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74" name="Google Shape;9865;g3c96f182b49_4_13922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75" name="Google Shape;9866;g3c96f182b49_4_13922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6" name="Google Shape;9867;g3c96f182b49_4_13922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7" name="Google Shape;9868;g3c96f182b49_4_13922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8" name="Google Shape;9869;g3c96f182b49_4_13922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79" name="Google Shape;9870;g3c96f182b49_4_13922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0" name="Google Shape;9871;g3c96f182b49_4_13922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81" name="Google Shape;9872;g3c96f182b49_4_13922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82" name="Google Shape;9873;g3c96f182b49_4_13922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83" name="Google Shape;9874;g3c96f182b49_4_13922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4" name="Google Shape;9875;g3c96f182b49_4_13922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5" name="Google Shape;9876;g3c96f182b49_4_13922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6" name="Google Shape;9877;g3c96f182b49_4_13922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7" name="Google Shape;9878;g3c96f182b49_4_13922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88" name="Google Shape;9879;g3c96f182b49_4_13922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89" name="Google Shape;9880;g3c96f182b49_4_13922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0" name="Google Shape;9881;g3c96f182b49_4_13922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1" name="Google Shape;9882;g3c96f182b49_4_13922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92" name="Google Shape;9883;g3c96f182b49_4_13922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093" name="Google Shape;9884;g3c96f182b49_4_13922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4" name="Google Shape;9885;g3c96f182b49_4_13922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5" name="Google Shape;9886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6" name="Google Shape;9887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7" name="Google Shape;9888;g3c96f182b49_4_13922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8" name="Google Shape;9889;g3c96f182b49_4_13922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099" name="Google Shape;9890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0" name="Google Shape;9891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1" name="Google Shape;9892;g3c96f182b49_4_13922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02" name="Google Shape;9893;g3c96f182b49_4_13922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03" name="Google Shape;9894;g3c96f182b49_4_13922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04" name="Google Shape;9895;g3c96f182b49_4_13922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05" name="Google Shape;9896;g3c96f182b49_4_13922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06" name="Google Shape;9897;g3c96f182b49_4_13922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7" name="Google Shape;9898;g3c96f182b49_4_13922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8" name="Google Shape;9899;g3c96f182b49_4_13922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09" name="Google Shape;9900;g3c96f182b49_4_13922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0" name="Google Shape;9901;g3c96f182b49_4_13922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1" name="Google Shape;9902;g3c96f182b49_4_13922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2" name="Google Shape;9903;g3c96f182b49_4_13922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3" name="Google Shape;9904;g3c96f182b49_4_13922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4" name="Google Shape;9905;g3c96f182b49_4_13922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15" name="Google Shape;9906;g3c96f182b49_4_13922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16" name="Google Shape;9907;g3c96f182b49_4_13922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17" name="Google Shape;9908;g3c96f182b49_4_13922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8" name="Google Shape;9909;g3c96f182b49_4_13922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19" name="Google Shape;9910;g3c96f182b49_4_13922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0" name="Google Shape;9911;g3c96f182b49_4_13922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1" name="Google Shape;9912;g3c96f182b49_4_13922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2" name="Google Shape;9913;g3c96f182b49_4_13922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23" name="Google Shape;9914;g3c96f182b49_4_13922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24" name="Google Shape;9915;g3c96f182b49_4_13922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25" name="Google Shape;9916;g3c96f182b49_4_13922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6" name="Google Shape;9917;g3c96f182b49_4_13922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7" name="Google Shape;9918;g3c96f182b49_4_13922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8" name="Google Shape;9919;g3c96f182b49_4_13922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29" name="Google Shape;9920;g3c96f182b49_4_13922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30" name="Google Shape;9921;g3c96f182b49_4_13922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1" name="Google Shape;9922;g3c96f182b49_4_13922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2" name="Google Shape;9923;g3c96f182b49_4_13922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3" name="Google Shape;9924;g3c96f182b49_4_13922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34" name="Google Shape;9925;g3c96f182b49_4_13922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35" name="Google Shape;9926;g3c96f182b49_4_13922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6" name="Google Shape;9927;g3c96f182b49_4_13922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37" name="Google Shape;9928;g3c96f182b49_4_13922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38" name="Google Shape;9929;g3c96f182b49_4_13922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39" name="Google Shape;9930;g3c96f182b49_4_13922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40" name="Google Shape;9931;g3c96f182b49_4_13922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41" name="Google Shape;9932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2" name="Google Shape;9933;g3c96f182b49_4_13922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43" name="Google Shape;9934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4" name="Google Shape;9935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5" name="Google Shape;9936;g3c96f182b49_4_13922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46" name="Google Shape;9937;g3c96f182b49_4_13922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47" name="Google Shape;9938;g3c96f182b49_4_13922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8" name="Google Shape;9939;g3c96f182b49_4_13922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49" name="Google Shape;9940;g3c96f182b49_4_13922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50" name="Google Shape;9941;g3c96f182b49_4_13922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1" name="Google Shape;9942;g3c96f182b49_4_13922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2" name="Google Shape;9943;g3c96f182b49_4_13922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3" name="Google Shape;9944;g3c96f182b49_4_13922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4" name="Google Shape;9945;g3c96f182b49_4_13922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5" name="Google Shape;9946;g3c96f182b49_4_13922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6" name="Google Shape;9947;g3c96f182b49_4_13922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57" name="Google Shape;9948;g3c96f182b49_4_13922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58" name="Google Shape;9949;g3c96f182b49_4_13922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59" name="Google Shape;9950;g3c96f182b49_4_13922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0" name="Google Shape;9951;g3c96f182b49_4_13922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1" name="Google Shape;9952;g3c96f182b49_4_13922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62" name="Google Shape;9953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3" name="Google Shape;9954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4" name="Google Shape;9955;g3c96f182b49_4_13922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65" name="Google Shape;9956;g3c96f182b49_4_13922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66" name="Google Shape;9957;g3c96f182b49_4_13922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7" name="Google Shape;9958;g3c96f182b49_4_13922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8" name="Google Shape;9959;g3c96f182b49_4_13922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69" name="Google Shape;9960;g3c96f182b49_4_13922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70" name="Google Shape;9961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1" name="Google Shape;9962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2" name="Google Shape;9963;g3c96f182b49_4_13922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73" name="Google Shape;9964;g3c96f182b49_4_13922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74" name="Google Shape;9965;g3c96f182b49_4_13922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5" name="Google Shape;9966;g3c96f182b49_4_13922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6" name="Google Shape;9967;g3c96f182b49_4_13922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7" name="Google Shape;9968;g3c96f182b49_4_13922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78" name="Google Shape;9969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79" name="Google Shape;9970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0" name="Google Shape;9971;g3c96f182b49_4_13922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81" name="Google Shape;9972;g3c96f182b49_4_13922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82" name="Google Shape;9973;g3c96f182b49_4_13922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3" name="Google Shape;9974;g3c96f182b49_4_13922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4" name="Google Shape;9975;g3c96f182b49_4_13922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5" name="Google Shape;9976;g3c96f182b49_4_13922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86" name="Google Shape;9977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7" name="Google Shape;9978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88" name="Google Shape;9979;g3c96f182b49_4_13922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89" name="Google Shape;9980;g3c96f182b49_4_13922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90" name="Google Shape;9981;g3c96f182b49_4_13922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1" name="Google Shape;9982;g3c96f182b49_4_13922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2" name="Google Shape;9983;g3c96f182b49_4_13922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3" name="Google Shape;9984;g3c96f182b49_4_13922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94" name="Google Shape;9985;g3c96f182b49_4_13922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95" name="Google Shape;9986;g3c96f182b49_4_13922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6" name="Google Shape;9987;g3c96f182b49_4_13922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7" name="Google Shape;9988;g3c96f182b49_4_13922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198" name="Google Shape;9989;g3c96f182b49_4_13922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199" name="Google Shape;9990;g3c96f182b49_4_13922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00" name="Google Shape;9991;g3c96f182b49_4_13922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1" name="Google Shape;9992;g3c96f182b49_4_13922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2" name="Google Shape;9993;g3c96f182b49_4_13922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3" name="Google Shape;9994;g3c96f182b49_4_13922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04" name="Google Shape;9995;g3c96f182b49_4_13922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05" name="Google Shape;9996;g3c96f182b49_4_13922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6" name="Google Shape;9997;g3c96f182b49_4_13922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7" name="Google Shape;9998;g3c96f182b49_4_13922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08" name="Google Shape;9999;g3c96f182b49_4_13922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09" name="Google Shape;10000;g3c96f182b49_4_13922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10" name="Google Shape;10001;g3c96f182b49_4_13922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1" name="Google Shape;10002;g3c96f182b49_4_13922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2" name="Google Shape;10003;g3c96f182b49_4_13922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3" name="Google Shape;10004;g3c96f182b49_4_13922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4" name="Google Shape;10005;g3c96f182b49_4_13922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5" name="Google Shape;10006;g3c96f182b49_4_13922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6" name="Google Shape;10007;g3c96f182b49_4_13922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7" name="Google Shape;10008;g3c96f182b49_4_13922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8" name="Google Shape;10009;g3c96f182b49_4_13922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19" name="Google Shape;10010;g3c96f182b49_4_13922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20" name="Google Shape;10011;g3c96f182b49_4_13922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21" name="Google Shape;10012;g3c96f182b49_4_13922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2" name="Google Shape;10013;g3c96f182b49_4_13922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3" name="Google Shape;10014;g3c96f182b49_4_13922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4" name="Google Shape;10015;g3c96f182b49_4_13922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5" name="Google Shape;10016;g3c96f182b49_4_13922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6" name="Google Shape;10017;g3c96f182b49_4_13922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7" name="Google Shape;10018;g3c96f182b49_4_13922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8" name="Google Shape;10019;g3c96f182b49_4_13922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29" name="Google Shape;10020;g3c96f182b49_4_13922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0" name="Google Shape;10021;g3c96f182b49_4_13922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1" name="Google Shape;10022;g3c96f182b49_4_13922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2" name="Google Shape;10023;g3c96f182b49_4_13922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3" name="Google Shape;10024;g3c96f182b49_4_13922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34" name="Google Shape;10025;g3c96f182b49_4_13922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5" name="Google Shape;10026;g3c96f182b49_4_13922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6" name="Google Shape;10027;g3c96f182b49_4_13922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7" name="Google Shape;10028;g3c96f182b49_4_13922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8" name="Google Shape;10029;g3c96f182b49_4_13922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39" name="Google Shape;10030;g3c96f182b49_4_13922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0" name="Google Shape;10031;g3c96f182b49_4_13922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1" name="Google Shape;10032;g3c96f182b49_4_13922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2" name="Google Shape;10033;g3c96f182b49_4_13922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3" name="Google Shape;10034;g3c96f182b49_4_13922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4" name="Google Shape;10035;g3c96f182b49_4_13922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5" name="Google Shape;10036;g3c96f182b49_4_13922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6" name="Google Shape;10037;g3c96f182b49_4_13922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7" name="Google Shape;10038;g3c96f182b49_4_13922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48" name="Google Shape;10039;g3c96f182b49_4_13922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49" name="Google Shape;10040;g3c96f182b49_4_13922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0" name="Google Shape;10041;g3c96f182b49_4_13922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1" name="Google Shape;10042;g3c96f182b49_4_13922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2" name="Google Shape;10043;g3c96f182b49_4_13922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3" name="Google Shape;10044;g3c96f182b49_4_13922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4" name="Google Shape;10045;g3c96f182b49_4_13922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5" name="Google Shape;10046;g3c96f182b49_4_13922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6" name="Google Shape;10047;g3c96f182b49_4_13922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7" name="Google Shape;10048;g3c96f182b49_4_13922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8" name="Google Shape;10049;g3c96f182b49_4_13922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59" name="Google Shape;10050;g3c96f182b49_4_13922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0" name="Google Shape;10051;g3c96f182b49_4_13922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1" name="Google Shape;10052;g3c96f182b49_4_13922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2" name="Google Shape;10053;g3c96f182b49_4_13922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3" name="Google Shape;10054;g3c96f182b49_4_13922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4" name="Google Shape;10055;g3c96f182b49_4_13922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5" name="Google Shape;10056;g3c96f182b49_4_13922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66" name="Google Shape;10057;g3c96f182b49_4_13922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67" name="Google Shape;10058;g3c96f182b49_4_13922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68" name="Google Shape;10059;g3c96f182b49_4_13922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69" name="Google Shape;10060;g3c96f182b49_4_13922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0" name="Google Shape;10061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1" name="Google Shape;10062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2" name="Google Shape;10063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3" name="Google Shape;10064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4" name="Google Shape;10065;g3c96f182b49_4_13922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75" name="Google Shape;10066;g3c96f182b49_4_13922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76" name="Google Shape;10067;g3c96f182b49_4_13922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77" name="Google Shape;10068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8" name="Google Shape;10069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79" name="Google Shape;10070;g3c96f182b49_4_13922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0" name="Google Shape;10071;g3c96f182b49_4_13922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1" name="Google Shape;10072;g3c96f182b49_4_13922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2" name="Google Shape;10073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83" name="Google Shape;10074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84" name="Google Shape;10075;g3c96f182b49_4_13922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5" name="Google Shape;10076;g3c96f182b49_4_13922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6" name="Google Shape;10077;g3c96f182b49_4_13922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87" name="Google Shape;10078;g3c96f182b49_4_13922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88" name="Google Shape;10079;g3c96f182b49_4_13922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89" name="Google Shape;10080;g3c96f182b49_4_13922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0" name="Google Shape;10081;g3c96f182b49_4_13922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1" name="Google Shape;10082;g3c96f182b49_4_13922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92" name="Google Shape;10083;g3c96f182b49_4_13922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93" name="Google Shape;10084;g3c96f182b49_4_13922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294" name="Google Shape;10085;g3c96f182b49_4_13922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5" name="Google Shape;10086;g3c96f182b49_4_13922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6" name="Google Shape;10087;g3c96f182b49_4_13922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7" name="Google Shape;10088;g3c96f182b49_4_13922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8" name="Google Shape;10089;g3c96f182b49_4_13922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299" name="Google Shape;10090;g3c96f182b49_4_13922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00" name="Google Shape;10091;g3c96f182b49_4_13922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1" name="Google Shape;10092;g3c96f182b49_4_13922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02" name="Google Shape;10093;g3c96f182b49_4_13922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03" name="Google Shape;10094;g3c96f182b49_4_13922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4" name="Google Shape;10095;g3c96f182b49_4_13922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5" name="Google Shape;10096;g3c96f182b49_4_13922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6" name="Google Shape;10097;g3c96f182b49_4_13922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7" name="Google Shape;10098;g3c96f182b49_4_13922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8" name="Google Shape;10099;g3c96f182b49_4_13922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09" name="Google Shape;10100;g3c96f182b49_4_13922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0" name="Google Shape;10101;g3c96f182b49_4_13922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1" name="Google Shape;10102;g3c96f182b49_4_13922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2" name="Google Shape;10103;g3c96f182b49_4_13922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3" name="Google Shape;10104;g3c96f182b49_4_13922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14" name="Google Shape;10105;g3c96f182b49_4_13922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15" name="Google Shape;10106;g3c96f182b49_4_13922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16" name="Google Shape;10107;g3c96f182b49_4_13922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7" name="Google Shape;10108;g3c96f182b49_4_13922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8" name="Google Shape;10109;g3c96f182b49_4_13922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19" name="Google Shape;10110;g3c96f182b49_4_13922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20" name="Google Shape;10111;g3c96f182b49_4_13922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1" name="Google Shape;10112;g3c96f182b49_4_13922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2" name="Google Shape;10113;g3c96f182b49_4_13922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3" name="Google Shape;10114;g3c96f182b49_4_13922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24" name="Google Shape;10115;g3c96f182b49_4_13922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5" name="Google Shape;10116;g3c96f182b49_4_13922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6" name="Google Shape;10117;g3c96f182b49_4_13922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27" name="Google Shape;10118;g3c96f182b49_4_13922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28" name="Google Shape;10119;g3c96f182b49_4_13922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29" name="Google Shape;10120;g3c96f182b49_4_13922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30" name="Google Shape;10121;g3c96f182b49_4_13922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31" name="Google Shape;10122;g3c96f182b49_4_13922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2" name="Google Shape;10123;g3c96f182b49_4_13922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3" name="Google Shape;10124;g3c96f182b49_4_13922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4" name="Google Shape;10125;g3c96f182b49_4_13922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35" name="Google Shape;10126;g3c96f182b49_4_13922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36" name="Google Shape;10127;g3c96f182b49_4_13922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7" name="Google Shape;10128;g3c96f182b49_4_13922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8" name="Google Shape;10129;g3c96f182b49_4_13922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39" name="Google Shape;10130;g3c96f182b49_4_13922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0" name="Google Shape;10131;g3c96f182b49_4_13922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1" name="Google Shape;10132;g3c96f182b49_4_13922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2" name="Google Shape;10133;g3c96f182b49_4_13922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3" name="Google Shape;10134;g3c96f182b49_4_13922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4" name="Google Shape;10135;g3c96f182b49_4_13922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5" name="Google Shape;10136;g3c96f182b49_4_13922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46" name="Google Shape;10137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47" name="Google Shape;10138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48" name="Google Shape;10139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49" name="Google Shape;10140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50" name="Google Shape;10141;g3c96f182b49_4_13922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1" name="Google Shape;10142;g3c96f182b49_4_13922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2" name="Google Shape;10143;g3c96f182b49_4_13922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3" name="Google Shape;10144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54" name="Google Shape;10145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55" name="Google Shape;10146;g3c96f182b49_4_13922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6" name="Google Shape;10147;g3c96f182b49_4_13922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7" name="Google Shape;10148;g3c96f182b49_4_13922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358" name="Google Shape;10149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59" name="Google Shape;10150;g3c96f182b49_4_13922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0" name="Google Shape;10151;g3c96f182b49_4_13922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1" name="Google Shape;10152;g3c96f182b49_4_13922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2" name="Google Shape;10153;g3c96f182b49_4_13922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3" name="Google Shape;10154;g3c96f182b49_4_13922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4" name="Google Shape;10155;g3c96f182b49_4_13922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5" name="Google Shape;10156;g3c96f182b49_4_13922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6" name="Google Shape;10157;g3c96f182b49_4_13922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7" name="Google Shape;10158;g3c96f182b49_4_13922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8" name="Google Shape;10159;g3c96f182b49_4_13922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69" name="Google Shape;10160;g3c96f182b49_4_13922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0" name="Google Shape;10161;g3c96f182b49_4_13922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1" name="Google Shape;10162;g3c96f182b49_4_13922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2" name="Google Shape;10163;g3c96f182b49_4_13922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3" name="Google Shape;10164;g3c96f182b49_4_13922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4" name="Google Shape;10165;g3c96f182b49_4_13922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5" name="Google Shape;10166;g3c96f182b49_4_13922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6" name="Google Shape;10167;g3c96f182b49_4_13922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7" name="Google Shape;10168;g3c96f182b49_4_13922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8" name="Google Shape;10169;g3c96f182b49_4_13922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79" name="Google Shape;10170;g3c96f182b49_4_13922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0" name="Google Shape;10171;g3c96f182b49_4_13922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1" name="Google Shape;10172;g3c96f182b49_4_13922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2" name="Google Shape;10173;g3c96f182b49_4_13922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3" name="Google Shape;10174;g3c96f182b49_4_13922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4" name="Google Shape;10175;g3c96f182b49_4_13922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5" name="Google Shape;10176;g3c96f182b49_4_13922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6" name="Google Shape;10177;g3c96f182b49_4_13922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7" name="Google Shape;10178;g3c96f182b49_4_13922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8" name="Google Shape;10179;g3c96f182b49_4_13922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89" name="Google Shape;10180;g3c96f182b49_4_13922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0" name="Google Shape;10181;g3c96f182b49_4_13922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1" name="Google Shape;10182;g3c96f182b49_4_13922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2" name="Google Shape;10183;g3c96f182b49_4_13922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3" name="Google Shape;10184;g3c96f182b49_4_13922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4" name="Google Shape;10185;g3c96f182b49_4_13922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5" name="Google Shape;10186;g3c96f182b49_4_13922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6" name="Google Shape;10187;g3c96f182b49_4_13922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7" name="Google Shape;10188;g3c96f182b49_4_13922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8" name="Google Shape;10189;g3c96f182b49_4_13922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399" name="Google Shape;10190;g3c96f182b49_4_13922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0" name="Google Shape;10191;g3c96f182b49_4_13922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1" name="Google Shape;10192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2" name="Google Shape;10193;g3c96f182b49_4_13922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3" name="Google Shape;10194;g3c96f182b49_4_13922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4" name="Google Shape;10195;g3c96f182b49_4_13922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05" name="Google Shape;10196;g3c96f182b49_4_13922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06" name="Google Shape;10197;g3c96f182b49_4_13922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07" name="Google Shape;10198;g3c96f182b49_4_13922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08" name="Google Shape;10199;g3c96f182b49_4_13922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09" name="Google Shape;10200;g3c96f182b49_4_13922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0" name="Google Shape;10201;g3c96f182b49_4_13922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1" name="Google Shape;10202;g3c96f182b49_4_13922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2" name="Google Shape;10203;g3c96f182b49_4_13922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3" name="Google Shape;10204;g3c96f182b49_4_13922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4" name="Google Shape;10205;g3c96f182b49_4_13922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5" name="Google Shape;10206;g3c96f182b49_4_13922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6" name="Google Shape;10207;g3c96f182b49_4_13922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7" name="Google Shape;10208;g3c96f182b49_4_13922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18" name="Google Shape;10209;g3c96f182b49_4_13922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19" name="Google Shape;10210;g3c96f182b49_4_13922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0" name="Google Shape;10211;g3c96f182b49_4_13922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1" name="Google Shape;10212;g3c96f182b49_4_13922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2" name="Google Shape;10213;g3c96f182b49_4_13922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3" name="Google Shape;10214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4" name="Google Shape;10215;g3c96f182b49_4_13922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25" name="Google Shape;10216;g3c96f182b49_4_13922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26" name="Google Shape;10217;g3c96f182b49_4_13922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27" name="Google Shape;10218;g3c96f182b49_4_13922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28" name="Google Shape;10219;g3c96f182b49_4_13922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29" name="Google Shape;10220;g3c96f182b49_4_13922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0" name="Google Shape;10221;g3c96f182b49_4_13922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1" name="Google Shape;10222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2" name="Google Shape;10223;g3c96f182b49_4_13922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3" name="Google Shape;10224;g3c96f182b49_4_13922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4" name="Google Shape;10225;g3c96f182b49_4_13922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35" name="Google Shape;10226;g3c96f182b49_4_13922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36" name="Google Shape;10227;g3c96f182b49_4_13922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37" name="Google Shape;10228;g3c96f182b49_4_13922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38" name="Google Shape;10229;g3c96f182b49_4_13922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39" name="Google Shape;10230;g3c96f182b49_4_13922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0" name="Google Shape;10231;g3c96f182b49_4_13922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1" name="Google Shape;10232;g3c96f182b49_4_13922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2" name="Google Shape;10233;g3c96f182b49_4_13922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3" name="Google Shape;10234;g3c96f182b49_4_13922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44" name="Google Shape;10235;g3c96f182b49_4_13922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45" name="Google Shape;10236;g3c96f182b49_4_13922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46" name="Google Shape;10237;g3c96f182b49_4_13922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7" name="Google Shape;10238;g3c96f182b49_4_13922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8" name="Google Shape;10239;g3c96f182b49_4_13922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49" name="Google Shape;10240;g3c96f182b49_4_13922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0" name="Google Shape;10241;g3c96f182b49_4_13922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51" name="Google Shape;10242;g3c96f182b49_4_13922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52" name="Google Shape;10243;g3c96f182b49_4_13922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53" name="Google Shape;10244;g3c96f182b49_4_13922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4" name="Google Shape;10245;g3c96f182b49_4_13922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5" name="Google Shape;10246;g3c96f182b49_4_13922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6" name="Google Shape;10247;g3c96f182b49_4_13922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7" name="Google Shape;10248;g3c96f182b49_4_13922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8" name="Google Shape;10249;g3c96f182b49_4_13922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59" name="Google Shape;10250;g3c96f182b49_4_13922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0" name="Google Shape;10251;g3c96f182b49_4_13922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1" name="Google Shape;10252;g3c96f182b49_4_13922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2" name="Google Shape;10253;g3c96f182b49_4_13922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3" name="Google Shape;10254;g3c96f182b49_4_13922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4" name="Google Shape;10255;g3c96f182b49_4_13922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5" name="Google Shape;10256;g3c96f182b49_4_13922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6" name="Google Shape;10257;g3c96f182b49_4_13922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67" name="Google Shape;10258;g3c96f182b49_4_13922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68" name="Google Shape;10259;g3c96f182b49_4_13922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69" name="Google Shape;10260;g3c96f182b49_4_13922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70" name="Google Shape;10261;g3c96f182b49_4_13922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71" name="Google Shape;10262;g3c96f182b49_4_13922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72" name="Google Shape;10263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73" name="Google Shape;10264;g3c96f182b49_4_13922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4" name="Google Shape;10265;g3c96f182b49_4_13922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5" name="Google Shape;10266;g3c96f182b49_4_13922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6" name="Google Shape;10267;g3c96f182b49_4_13922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7" name="Google Shape;10268;g3c96f182b49_4_13922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8" name="Google Shape;10269;g3c96f182b49_4_13922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79" name="Google Shape;10270;g3c96f182b49_4_13922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80" name="Google Shape;10271;g3c96f182b49_4_13922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81" name="Google Shape;10272;g3c96f182b49_4_13922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82" name="Google Shape;10273;g3c96f182b49_4_13922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483" name="Google Shape;10274;g3c96f182b49_4_13922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4" name="Google Shape;10275;g3c96f182b49_4_13922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5" name="Google Shape;10276;g3c96f182b49_4_13922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6" name="Google Shape;10277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7" name="Google Shape;10278;g3c96f182b49_4_13922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8" name="Google Shape;10279;g3c96f182b49_4_13922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89" name="Google Shape;10280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0" name="Google Shape;10281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1" name="Google Shape;10282;g3c96f182b49_4_13922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2" name="Google Shape;10283;g3c96f182b49_4_13922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3" name="Google Shape;10284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4" name="Google Shape;10285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5" name="Google Shape;10286;g3c96f182b49_4_13922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6" name="Google Shape;10287;g3c96f182b49_4_13922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7" name="Google Shape;10288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8" name="Google Shape;10289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499" name="Google Shape;10290;g3c96f182b49_4_13922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0" name="Google Shape;10291;g3c96f182b49_4_13922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1" name="Google Shape;10292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2" name="Google Shape;10293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3" name="Google Shape;10294;g3c96f182b49_4_13922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04" name="Google Shape;10295;g3c96f182b49_4_13922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05" name="Google Shape;10296;g3c96f182b49_4_13922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06" name="Google Shape;10297;g3c96f182b49_4_13922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07" name="Google Shape;10298;g3c96f182b49_4_13922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08" name="Google Shape;10299;g3c96f182b49_4_13922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09" name="Google Shape;10300;g3c96f182b49_4_13922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0" name="Google Shape;10301;g3c96f182b49_4_13922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1" name="Google Shape;10302;g3c96f182b49_4_13922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2" name="Google Shape;10303;g3c96f182b49_4_13922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13" name="Google Shape;10304;g3c96f182b49_4_13922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4" name="Google Shape;10305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15" name="Google Shape;10306;g3c96f182b49_4_13922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16" name="Google Shape;10307;g3c96f182b49_4_13922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17" name="Google Shape;10308;g3c96f182b49_4_13922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8" name="Google Shape;10309;g3c96f182b49_4_13922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19" name="Google Shape;10310;g3c96f182b49_4_13922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0" name="Google Shape;10311;g3c96f182b49_4_13922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1" name="Google Shape;10312;g3c96f182b49_4_13922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2" name="Google Shape;10313;g3c96f182b49_4_13922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23" name="Google Shape;10314;g3c96f182b49_4_13922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24" name="Google Shape;10315;g3c96f182b49_4_13922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25" name="Google Shape;10316;g3c96f182b49_4_13922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6" name="Google Shape;10317;g3c96f182b49_4_13922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7" name="Google Shape;10318;g3c96f182b49_4_13922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8" name="Google Shape;10319;g3c96f182b49_4_13922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29" name="Google Shape;10320;g3c96f182b49_4_13922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0" name="Google Shape;10321;g3c96f182b49_4_13922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31" name="Google Shape;10322;g3c96f182b49_4_13922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32" name="Google Shape;10323;g3c96f182b49_4_13922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33" name="Google Shape;10324;g3c96f182b49_4_13922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4" name="Google Shape;10325;g3c96f182b49_4_13922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5" name="Google Shape;10326;g3c96f182b49_4_13922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6" name="Google Shape;10327;g3c96f182b49_4_13922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7" name="Google Shape;10328;g3c96f182b49_4_13922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38" name="Google Shape;10329;g3c96f182b49_4_13922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39" name="Google Shape;10330;g3c96f182b49_4_13922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0" name="Google Shape;10331;g3c96f182b49_4_13922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1" name="Google Shape;10332;g3c96f182b49_4_13922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42" name="Google Shape;10333;g3c96f182b49_4_13922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43" name="Google Shape;10334;g3c96f182b49_4_13922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4" name="Google Shape;10335;g3c96f182b49_4_13922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5" name="Google Shape;10336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6" name="Google Shape;10337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7" name="Google Shape;10338;g3c96f182b49_4_13922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8" name="Google Shape;10339;g3c96f182b49_4_13922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49" name="Google Shape;10340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50" name="Google Shape;10341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51" name="Google Shape;10342;g3c96f182b49_4_13922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2" name="Google Shape;10343;g3c96f182b49_4_13922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3" name="Google Shape;10344;g3c96f182b49_4_13922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4" name="Google Shape;10345;g3c96f182b49_4_13922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5" name="Google Shape;10346;g3c96f182b49_4_13922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56" name="Google Shape;10347;g3c96f182b49_4_13922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57" name="Google Shape;10348;g3c96f182b49_4_13922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58" name="Google Shape;10349;g3c96f182b49_4_13922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59" name="Google Shape;10350;g3c96f182b49_4_13922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0" name="Google Shape;10351;g3c96f182b49_4_13922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1" name="Google Shape;10352;g3c96f182b49_4_13922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2" name="Google Shape;10353;g3c96f182b49_4_13922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3" name="Google Shape;10354;g3c96f182b49_4_13922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4" name="Google Shape;10355;g3c96f182b49_4_13922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65" name="Google Shape;10356;g3c96f182b49_4_13922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66" name="Google Shape;10357;g3c96f182b49_4_13922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67" name="Google Shape;10358;g3c96f182b49_4_13922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8" name="Google Shape;10359;g3c96f182b49_4_13922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69" name="Google Shape;10360;g3c96f182b49_4_13922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0" name="Google Shape;10361;g3c96f182b49_4_13922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1" name="Google Shape;10362;g3c96f182b49_4_13922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2" name="Google Shape;10363;g3c96f182b49_4_13922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73" name="Google Shape;10364;g3c96f182b49_4_13922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74" name="Google Shape;10365;g3c96f182b49_4_13922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75" name="Google Shape;10366;g3c96f182b49_4_13922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6" name="Google Shape;10367;g3c96f182b49_4_13922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77" name="Google Shape;10368;g3c96f182b49_4_13922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78" name="Google Shape;10369;g3c96f182b49_4_13922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79" name="Google Shape;10370;g3c96f182b49_4_13922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0" name="Google Shape;10371;g3c96f182b49_4_13922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1" name="Google Shape;10372;g3c96f182b49_4_13922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2" name="Google Shape;10373;g3c96f182b49_4_13922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3" name="Google Shape;10374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84" name="Google Shape;10375;g3c96f182b49_4_13922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5" name="Google Shape;10376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86" name="Google Shape;10377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87" name="Google Shape;10378;g3c96f182b49_4_13922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8" name="Google Shape;10379;g3c96f182b49_4_13922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89" name="Google Shape;10380;g3c96f182b49_4_13922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0" name="Google Shape;10381;g3c96f182b49_4_13922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1" name="Google Shape;10382;g3c96f182b49_4_13922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92" name="Google Shape;10383;g3c96f182b49_4_13922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3" name="Google Shape;10384;g3c96f182b49_4_13922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4" name="Google Shape;10385;g3c96f182b49_4_13922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5" name="Google Shape;10386;g3c96f182b49_4_13922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6" name="Google Shape;10387;g3c96f182b49_4_13922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7" name="Google Shape;10388;g3c96f182b49_4_13922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598" name="Google Shape;10389;g3c96f182b49_4_13922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599" name="Google Shape;10390;g3c96f182b49_4_13922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00" name="Google Shape;10391;g3c96f182b49_4_13922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1" name="Google Shape;10392;g3c96f182b49_4_13922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2" name="Google Shape;10393;g3c96f182b49_4_13922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3" name="Google Shape;10394;g3c96f182b49_4_13922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04" name="Google Shape;10395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5" name="Google Shape;10396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6" name="Google Shape;10397;g3c96f182b49_4_13922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07" name="Google Shape;10398;g3c96f182b49_4_13922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08" name="Google Shape;10399;g3c96f182b49_4_13922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09" name="Google Shape;10400;g3c96f182b49_4_13922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0" name="Google Shape;10401;g3c96f182b49_4_13922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1" name="Google Shape;10402;g3c96f182b49_4_13922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12" name="Google Shape;10403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3" name="Google Shape;10404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4" name="Google Shape;10405;g3c96f182b49_4_13922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15" name="Google Shape;10406;g3c96f182b49_4_13922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16" name="Google Shape;10407;g3c96f182b49_4_13922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7" name="Google Shape;10408;g3c96f182b49_4_13922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8" name="Google Shape;10409;g3c96f182b49_4_13922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19" name="Google Shape;10410;g3c96f182b49_4_13922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0" name="Google Shape;10411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21" name="Google Shape;10412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22" name="Google Shape;10413;g3c96f182b49_4_13922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3" name="Google Shape;10414;g3c96f182b49_4_13922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4" name="Google Shape;10415;g3c96f182b49_4_13922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25" name="Google Shape;10416;g3c96f182b49_4_13922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26" name="Google Shape;10417;g3c96f182b49_4_13922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27" name="Google Shape;10418;g3c96f182b49_4_13922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8" name="Google Shape;10419;g3c96f182b49_4_13922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29" name="Google Shape;10420;g3c96f182b49_4_13922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0" name="Google Shape;10421;g3c96f182b49_4_13922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1" name="Google Shape;10422;g3c96f182b49_4_13922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2" name="Google Shape;10423;g3c96f182b49_4_13922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33" name="Google Shape;10424;g3c96f182b49_4_13922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34" name="Google Shape;10425;g3c96f182b49_4_13922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5" name="Google Shape;10426;g3c96f182b49_4_13922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6" name="Google Shape;10427;g3c96f182b49_4_13922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37" name="Google Shape;10428;g3c96f182b49_4_13922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38" name="Google Shape;10429;g3c96f182b49_4_13922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39" name="Google Shape;10430;g3c96f182b49_4_13922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0" name="Google Shape;10431;g3c96f182b49_4_13922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1" name="Google Shape;10432;g3c96f182b49_4_13922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2" name="Google Shape;10433;g3c96f182b49_4_13922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3" name="Google Shape;10434;g3c96f182b49_4_13922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4" name="Google Shape;10435;g3c96f182b49_4_13922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5" name="Google Shape;10436;g3c96f182b49_4_13922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6" name="Google Shape;10437;g3c96f182b49_4_13922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7" name="Google Shape;10438;g3c96f182b49_4_13922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8" name="Google Shape;10439;g3c96f182b49_4_13922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49" name="Google Shape;10440;g3c96f182b49_4_13922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50" name="Google Shape;10441;g3c96f182b49_4_13922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1" name="Google Shape;10442;g3c96f182b49_4_13922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2" name="Google Shape;10443;g3c96f182b49_4_13922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3" name="Google Shape;10444;g3c96f182b49_4_13922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4" name="Google Shape;10445;g3c96f182b49_4_13922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5" name="Google Shape;10446;g3c96f182b49_4_13922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6" name="Google Shape;10447;g3c96f182b49_4_13922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7" name="Google Shape;10448;g3c96f182b49_4_13922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8" name="Google Shape;10449;g3c96f182b49_4_13922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59" name="Google Shape;10450;g3c96f182b49_4_13922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0" name="Google Shape;10451;g3c96f182b49_4_13922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1" name="Google Shape;10452;g3c96f182b49_4_13922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2" name="Google Shape;10453;g3c96f182b49_4_13922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63" name="Google Shape;10454;g3c96f182b49_4_13922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4" name="Google Shape;10455;g3c96f182b49_4_13922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65" name="Google Shape;10456;g3c96f182b49_4_13922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66" name="Google Shape;10457;g3c96f182b49_4_13922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67" name="Google Shape;10458;g3c96f182b49_4_13922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68" name="Google Shape;10459;g3c96f182b49_4_13922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69" name="Google Shape;10460;g3c96f182b49_4_13922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70" name="Google Shape;10461;g3c96f182b49_4_13922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1" name="Google Shape;10462;g3c96f182b49_4_13922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2" name="Google Shape;10463;g3c96f182b49_4_13922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3" name="Google Shape;10464;g3c96f182b49_4_13922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4" name="Google Shape;10465;g3c96f182b49_4_13922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5" name="Google Shape;10466;g3c96f182b49_4_13922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6" name="Google Shape;10467;g3c96f182b49_4_13922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77" name="Google Shape;10468;g3c96f182b49_4_13922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78" name="Google Shape;10469;g3c96f182b49_4_13922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79" name="Google Shape;10470;g3c96f182b49_4_13922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0" name="Google Shape;10471;g3c96f182b49_4_13922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81" name="Google Shape;10472;g3c96f182b49_4_13922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2" name="Google Shape;10473;g3c96f182b49_4_13922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3" name="Google Shape;10474;g3c96f182b49_4_13922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4" name="Google Shape;10475;g3c96f182b49_4_13922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5" name="Google Shape;10476;g3c96f182b49_4_13922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6" name="Google Shape;10477;g3c96f182b49_4_13922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7" name="Google Shape;10478;g3c96f182b49_4_13922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8" name="Google Shape;10479;g3c96f182b49_4_13922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89" name="Google Shape;10480;g3c96f182b49_4_13922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90" name="Google Shape;10481;g3c96f182b49_4_13922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1" name="Google Shape;10482;g3c96f182b49_4_13922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92" name="Google Shape;10483;g3c96f182b49_4_13922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93" name="Google Shape;10484;g3c96f182b49_4_13922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4" name="Google Shape;10485;g3c96f182b49_4_13922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5" name="Google Shape;10486;g3c96f182b49_4_13922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696" name="Google Shape;10487;g3c96f182b49_4_13922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7" name="Google Shape;10488;g3c96f182b49_4_13922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8" name="Google Shape;10489;g3c96f182b49_4_13922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699" name="Google Shape;10490;g3c96f182b49_4_13922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0" name="Google Shape;10491;g3c96f182b49_4_13922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01" name="Google Shape;10492;g3c96f182b49_4_13922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2" name="Google Shape;10493;g3c96f182b49_4_13922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3" name="Google Shape;10494;g3c96f182b49_4_13922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4" name="Google Shape;10495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05" name="Google Shape;10496;g3c96f182b49_4_13922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06" name="Google Shape;10497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07" name="Google Shape;10498;g3c96f182b49_4_13922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08" name="Google Shape;10499;g3c96f182b49_4_13922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09" name="Google Shape;10500;g3c96f182b49_4_13922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0" name="Google Shape;10501;g3c96f182b49_4_13922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1" name="Google Shape;10502;g3c96f182b49_4_13922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2" name="Google Shape;10503;g3c96f182b49_4_13922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3" name="Google Shape;10504;g3c96f182b49_4_13922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4" name="Google Shape;10505;g3c96f182b49_4_13922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15" name="Google Shape;10506;g3c96f182b49_4_13922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16" name="Google Shape;10507;g3c96f182b49_4_13922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17" name="Google Shape;10508;g3c96f182b49_4_13922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18" name="Google Shape;10509;g3c96f182b49_4_13922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19" name="Google Shape;10510;g3c96f182b49_4_13922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0" name="Google Shape;10511;g3c96f182b49_4_13922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1" name="Google Shape;10512;g3c96f182b49_4_13922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2" name="Google Shape;10513;g3c96f182b49_4_13922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3" name="Google Shape;10514;g3c96f182b49_4_13922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4" name="Google Shape;10515;g3c96f182b49_4_13922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5" name="Google Shape;10516;g3c96f182b49_4_13922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26" name="Google Shape;10517;g3c96f182b49_4_13922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27" name="Google Shape;10518;g3c96f182b49_4_13922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28" name="Google Shape;10519;g3c96f182b49_4_13922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29" name="Google Shape;10520;g3c96f182b49_4_13922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0" name="Google Shape;10521;g3c96f182b49_4_13922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1" name="Google Shape;10522;g3c96f182b49_4_13922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2" name="Google Shape;10523;g3c96f182b49_4_13922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3" name="Google Shape;10524;g3c96f182b49_4_13922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4" name="Google Shape;10525;g3c96f182b49_4_13922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5" name="Google Shape;10526;g3c96f182b49_4_13922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6" name="Google Shape;10527;g3c96f182b49_4_13922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7" name="Google Shape;10528;g3c96f182b49_4_13922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38" name="Google Shape;10529;g3c96f182b49_4_13922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39" name="Google Shape;10530;g3c96f182b49_4_13922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0" name="Google Shape;10531;g3c96f182b49_4_13922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1" name="Google Shape;10532;g3c96f182b49_4_13922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42" name="Google Shape;10533;g3c96f182b49_4_13922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43" name="Google Shape;10534;g3c96f182b49_4_13922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4" name="Google Shape;10535;g3c96f182b49_4_13922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5" name="Google Shape;10536;g3c96f182b49_4_13922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6" name="Google Shape;10537;g3c96f182b49_4_13922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7" name="Google Shape;10538;g3c96f182b49_4_13922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8" name="Google Shape;10539;g3c96f182b49_4_13922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49" name="Google Shape;10540;g3c96f182b49_4_13922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0" name="Google Shape;10541;g3c96f182b49_4_13922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1" name="Google Shape;10542;g3c96f182b49_4_13922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2" name="Google Shape;10543;g3c96f182b49_4_13922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53" name="Google Shape;10544;g3c96f182b49_4_13922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4" name="Google Shape;10545;g3c96f182b49_4_13922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55" name="Google Shape;10546;g3c96f182b49_4_13922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56" name="Google Shape;10547;g3c96f182b49_4_13922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57" name="Google Shape;10548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8" name="Google Shape;10549;g3c96f182b49_4_13922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59" name="Google Shape;10550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0" name="Google Shape;10551;g3c96f182b49_4_13922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1" name="Google Shape;10552;g3c96f182b49_4_13922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62" name="Google Shape;10553;g3c96f182b49_4_13922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3" name="Google Shape;10554;g3c96f182b49_4_13922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4" name="Google Shape;10555;g3c96f182b49_4_13922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5" name="Google Shape;10556;g3c96f182b49_4_13922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6" name="Google Shape;10557;g3c96f182b49_4_13922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67" name="Google Shape;10558;g3c96f182b49_4_13922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8" name="Google Shape;10559;g3c96f182b49_4_13922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69" name="Google Shape;10560;g3c96f182b49_4_13922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70" name="Google Shape;10561;g3c96f182b49_4_13922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71" name="Google Shape;10562;g3c96f182b49_4_13922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2" name="Google Shape;10563;g3c96f182b49_4_13922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73" name="Google Shape;10564;g3c96f182b49_4_13922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74" name="Google Shape;10565;g3c96f182b49_4_13922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5" name="Google Shape;10566;g3c96f182b49_4_13922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6" name="Google Shape;10567;g3c96f182b49_4_13922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7" name="Google Shape;10568;g3c96f182b49_4_13922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8" name="Google Shape;10569;g3c96f182b49_4_13922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79" name="Google Shape;10570;g3c96f182b49_4_13922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0" name="Google Shape;10571;g3c96f182b49_4_13922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1" name="Google Shape;10572;g3c96f182b49_4_13922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2" name="Google Shape;10573;g3c96f182b49_4_13922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3" name="Google Shape;10574;g3c96f182b49_4_13922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4" name="Google Shape;10575;g3c96f182b49_4_13922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5" name="Google Shape;10576;g3c96f182b49_4_13922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6" name="Google Shape;10577;g3c96f182b49_4_13922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7" name="Google Shape;10578;g3c96f182b49_4_13922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8" name="Google Shape;10579;g3c96f182b49_4_13922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89" name="Google Shape;10580;g3c96f182b49_4_13922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0" name="Google Shape;10581;g3c96f182b49_4_13922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1" name="Google Shape;10582;g3c96f182b49_4_13922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2" name="Google Shape;10583;g3c96f182b49_4_13922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3" name="Google Shape;10584;g3c96f182b49_4_13922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4" name="Google Shape;10585;g3c96f182b49_4_13922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95" name="Google Shape;10586;g3c96f182b49_4_13922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6" name="Google Shape;10587;g3c96f182b49_4_13922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7" name="Google Shape;10588;g3c96f182b49_4_13922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798" name="Google Shape;10589;g3c96f182b49_4_13922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799" name="Google Shape;10590;g3c96f182b49_4_13922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0" name="Google Shape;10591;g3c96f182b49_4_13922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1" name="Google Shape;10592;g3c96f182b49_4_13922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2" name="Google Shape;10593;g3c96f182b49_4_13922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3" name="Google Shape;10594;g3c96f182b49_4_13922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04" name="Google Shape;10595;g3c96f182b49_4_13922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05" name="Google Shape;10596;g3c96f182b49_4_13922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6" name="Google Shape;10597;g3c96f182b49_4_13922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7" name="Google Shape;10598;g3c96f182b49_4_13922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08" name="Google Shape;10599;g3c96f182b49_4_13922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09" name="Google Shape;10600;g3c96f182b49_4_13922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0" name="Google Shape;10601;g3c96f182b49_4_13922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1" name="Google Shape;10602;g3c96f182b49_4_13922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12" name="Google Shape;10603;g3c96f182b49_4_13922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13" name="Google Shape;10604;g3c96f182b49_4_13922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4" name="Google Shape;10605;g3c96f182b49_4_13922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5" name="Google Shape;10606;g3c96f182b49_4_13922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6" name="Google Shape;10607;g3c96f182b49_4_13922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7" name="Google Shape;10608;g3c96f182b49_4_13922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8" name="Google Shape;10609;g3c96f182b49_4_13922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19" name="Google Shape;10610;g3c96f182b49_4_13922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0" name="Google Shape;10611;g3c96f182b49_4_13922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1" name="Google Shape;10612;g3c96f182b49_4_13922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2" name="Google Shape;10613;g3c96f182b49_4_13922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3" name="Google Shape;10614;g3c96f182b49_4_13922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4" name="Google Shape;10615;g3c96f182b49_4_13922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25" name="Google Shape;10616;g3c96f182b49_4_13922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26" name="Google Shape;10617;g3c96f182b49_4_13922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27" name="Google Shape;10618;g3c96f182b49_4_13922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28" name="Google Shape;10619;g3c96f182b49_4_13922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29" name="Google Shape;10620;g3c96f182b49_4_13922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30" name="Google Shape;10621;g3c96f182b49_4_13922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31" name="Google Shape;10622;g3c96f182b49_4_13922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32" name="Google Shape;10623;g3c96f182b49_4_13922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33" name="Google Shape;10624;g3c96f182b49_4_13922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4" name="Google Shape;10625;g3c96f182b49_4_13922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5" name="Google Shape;10626;g3c96f182b49_4_13922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6" name="Google Shape;10627;g3c96f182b49_4_13922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7" name="Google Shape;10628;g3c96f182b49_4_13922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38" name="Google Shape;10629;g3c96f182b49_4_13922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39" name="Google Shape;10630;g3c96f182b49_4_13922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40" name="Google Shape;10631;g3c96f182b49_4_13922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41" name="Google Shape;10632;g3c96f182b49_4_13922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42" name="Google Shape;10633;g3c96f182b49_4_13922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3" name="Google Shape;10634;g3c96f182b49_4_13922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4" name="Google Shape;10635;g3c96f182b49_4_13922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5" name="Google Shape;10636;g3c96f182b49_4_13922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6" name="Google Shape;10637;g3c96f182b49_4_13922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7" name="Google Shape;10638;g3c96f182b49_4_13922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8" name="Google Shape;10639;g3c96f182b49_4_13922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49" name="Google Shape;10640;g3c96f182b49_4_13922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50" name="Google Shape;10641;g3c96f182b49_4_13922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51" name="Google Shape;10642;g3c96f182b49_4_13922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52" name="Google Shape;10643;g3c96f182b49_4_13922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53" name="Google Shape;10644;g3c96f182b49_4_13922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54" name="Google Shape;10645;g3c96f182b49_4_13922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5" name="Google Shape;10646;g3c96f182b49_4_13922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6" name="Google Shape;10647;g3c96f182b49_4_13922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7" name="Google Shape;10648;g3c96f182b49_4_13922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8" name="Google Shape;10649;g3c96f182b49_4_13922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59" name="Google Shape;10650;g3c96f182b49_4_13922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0" name="Google Shape;10651;g3c96f182b49_4_13922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61" name="Google Shape;10652;g3c96f182b49_4_13922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2" name="Google Shape;10653;g3c96f182b49_4_13922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3" name="Google Shape;10654;g3c96f182b49_4_13922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4" name="Google Shape;10655;g3c96f182b49_4_13922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5" name="Google Shape;10656;g3c96f182b49_4_13922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6" name="Google Shape;10657;g3c96f182b49_4_13922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7" name="Google Shape;10658;g3c96f182b49_4_13922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8" name="Google Shape;10659;g3c96f182b49_4_13922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69" name="Google Shape;10660;g3c96f182b49_4_13922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0" name="Google Shape;10661;g3c96f182b49_4_13922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1" name="Google Shape;10662;g3c96f182b49_4_13922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2" name="Google Shape;10663;g3c96f182b49_4_13922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3" name="Google Shape;10664;g3c96f182b49_4_13922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74" name="Google Shape;10665;g3c96f182b49_4_13922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5" name="Google Shape;10666;g3c96f182b49_4_13922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6" name="Google Shape;10667;g3c96f182b49_4_13922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7" name="Google Shape;10668;g3c96f182b49_4_13922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8" name="Google Shape;10669;g3c96f182b49_4_13922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79" name="Google Shape;10670;g3c96f182b49_4_13922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80" name="Google Shape;10671;g3c96f182b49_4_13922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81" name="Google Shape;10672;g3c96f182b49_4_13922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82" name="Google Shape;10673;g3c96f182b49_4_13922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83" name="Google Shape;10674;g3c96f182b49_4_13922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4" name="Google Shape;10675;g3c96f182b49_4_13922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5" name="Google Shape;10676;g3c96f182b49_4_13922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6" name="Google Shape;10677;g3c96f182b49_4_13922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7" name="Google Shape;10678;g3c96f182b49_4_13922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8" name="Google Shape;10679;g3c96f182b49_4_13922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89" name="Google Shape;10680;g3c96f182b49_4_13922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0" name="Google Shape;10681;g3c96f182b49_4_13922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1" name="Google Shape;10682;g3c96f182b49_4_13922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2" name="Google Shape;10683;g3c96f182b49_4_13922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3" name="Google Shape;10684;g3c96f182b49_4_13922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4" name="Google Shape;10685;g3c96f182b49_4_13922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5" name="Google Shape;10686;g3c96f182b49_4_13922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6" name="Google Shape;10687;g3c96f182b49_4_13922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897" name="Google Shape;10688;g3c96f182b49_4_13922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98" name="Google Shape;10689;g3c96f182b49_4_13922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899" name="Google Shape;10690;g3c96f182b49_4_13922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00" name="Google Shape;10691;g3c96f182b49_4_13922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01" name="Google Shape;10692;g3c96f182b49_4_13922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02" name="Google Shape;10693;g3c96f182b49_4_13922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03" name="Google Shape;10694;g3c96f182b49_4_13922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04" name="Google Shape;10695;g3c96f182b49_4_13922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5" name="Google Shape;10696;g3c96f182b49_4_13922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6" name="Google Shape;10697;g3c96f182b49_4_13922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7" name="Google Shape;10698;g3c96f182b49_4_13922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8" name="Google Shape;10699;g3c96f182b49_4_13922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09" name="Google Shape;10700;g3c96f182b49_4_13922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10" name="Google Shape;10701;g3c96f182b49_4_13922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11" name="Google Shape;10702;g3c96f182b49_4_13922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12" name="Google Shape;10703;g3c96f182b49_4_13922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3" name="Google Shape;10704;g3c96f182b49_4_13922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4" name="Google Shape;10705;g3c96f182b49_4_13922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5" name="Google Shape;10706;g3c96f182b49_4_13922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16" name="Google Shape;10707;g3c96f182b49_4_13922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7" name="Google Shape;10708;g3c96f182b49_4_13922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8" name="Google Shape;10709;g3c96f182b49_4_13922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19" name="Google Shape;10710;g3c96f182b49_4_13922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0" name="Google Shape;10711;g3c96f182b49_4_13922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1" name="Google Shape;10712;g3c96f182b49_4_13922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2" name="Google Shape;10713;g3c96f182b49_4_13922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3" name="Google Shape;10714;g3c96f182b49_4_13922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4" name="Google Shape;10715;g3c96f182b49_4_13922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5" name="Google Shape;10716;g3c96f182b49_4_13922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6" name="Google Shape;10717;g3c96f182b49_4_13922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7" name="Google Shape;10718;g3c96f182b49_4_13922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8" name="Google Shape;10719;g3c96f182b49_4_13922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29" name="Google Shape;10720;g3c96f182b49_4_13922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0" name="Google Shape;10721;g3c96f182b49_4_13922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1" name="Google Shape;10722;g3c96f182b49_4_13922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2" name="Google Shape;10723;g3c96f182b49_4_13922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3" name="Google Shape;10724;g3c96f182b49_4_13922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4" name="Google Shape;10725;g3c96f182b49_4_13922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5" name="Google Shape;10726;g3c96f182b49_4_13922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6" name="Google Shape;10727;g3c96f182b49_4_13922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7" name="Google Shape;10728;g3c96f182b49_4_13922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8" name="Google Shape;10729;g3c96f182b49_4_13922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39" name="Google Shape;10730;g3c96f182b49_4_13922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0" name="Google Shape;10731;g3c96f182b49_4_13922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1" name="Google Shape;10732;g3c96f182b49_4_13922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2" name="Google Shape;10733;g3c96f182b49_4_13922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3" name="Google Shape;10734;g3c96f182b49_4_13922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4" name="Google Shape;10735;g3c96f182b49_4_13922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5" name="Google Shape;10736;g3c96f182b49_4_13922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6" name="Google Shape;10737;g3c96f182b49_4_13922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7" name="Google Shape;10738;g3c96f182b49_4_13922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48" name="Google Shape;10739;g3c96f182b49_4_13922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49" name="Google Shape;10740;g3c96f182b49_4_13922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0" name="Google Shape;10741;g3c96f182b49_4_13922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1" name="Google Shape;10742;g3c96f182b49_4_13922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2" name="Google Shape;10743;g3c96f182b49_4_13922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53" name="Google Shape;10744;g3c96f182b49_4_13922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54" name="Google Shape;10745;g3c96f182b49_4_13922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55" name="Google Shape;10746;g3c96f182b49_4_13922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6" name="Google Shape;10747;g3c96f182b49_4_13922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7" name="Google Shape;10748;g3c96f182b49_4_13922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8" name="Google Shape;10749;g3c96f182b49_4_13922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59" name="Google Shape;10750;g3c96f182b49_4_13922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0" name="Google Shape;10751;g3c96f182b49_4_13922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61" name="Google Shape;10752;g3c96f182b49_4_13922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62" name="Google Shape;10753;g3c96f182b49_4_13922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63" name="Google Shape;10754;g3c96f182b49_4_13922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4" name="Google Shape;10755;g3c96f182b49_4_13922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5" name="Google Shape;10756;g3c96f182b49_4_13922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6" name="Google Shape;10757;g3c96f182b49_4_13922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7" name="Google Shape;10758;g3c96f182b49_4_13922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68" name="Google Shape;10759;g3c96f182b49_4_13922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69" name="Google Shape;10760;g3c96f182b49_4_13922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0" name="Google Shape;10761;g3c96f182b49_4_13922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1" name="Google Shape;10762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72" name="Google Shape;10763;g3c96f182b49_4_13922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3" name="Google Shape;10764;g3c96f182b49_4_13922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4" name="Google Shape;10765;g3c96f182b49_4_13922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5" name="Google Shape;10766;g3c96f182b49_4_13922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76" name="Google Shape;10767;g3c96f182b49_4_13922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7" name="Google Shape;10768;g3c96f182b49_4_13922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78" name="Google Shape;10769;g3c96f182b49_4_13922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79" name="Google Shape;10770;g3c96f182b49_4_13922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80" name="Google Shape;10771;g3c96f182b49_4_13922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81" name="Google Shape;10772;g3c96f182b49_4_13922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82" name="Google Shape;10773;g3c96f182b49_4_13922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83" name="Google Shape;10774;g3c96f182b49_4_13922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4" name="Google Shape;10775;g3c96f182b49_4_13922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5" name="Google Shape;10776;g3c96f182b49_4_13922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6" name="Google Shape;10777;g3c96f182b49_4_13922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7" name="Google Shape;10778;g3c96f182b49_4_13922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8" name="Google Shape;10779;g3c96f182b49_4_13922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89" name="Google Shape;10780;g3c96f182b49_4_13922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0" name="Google Shape;10781;g3c96f182b49_4_13922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1" name="Google Shape;10782;g3c96f182b49_4_13922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2" name="Google Shape;10783;g3c96f182b49_4_13922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3" name="Google Shape;10784;g3c96f182b49_4_13922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4" name="Google Shape;10785;g3c96f182b49_4_13922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5" name="Google Shape;10786;g3c96f182b49_4_13922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6" name="Google Shape;10787;g3c96f182b49_4_13922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2997" name="Google Shape;10788;g3c96f182b49_4_13922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8" name="Google Shape;10789;g3c96f182b49_4_13922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2999" name="Google Shape;10790;g3c96f182b49_4_13922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0" name="Google Shape;10791;g3c96f182b49_4_13922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01" name="Google Shape;10792;g3c96f182b49_4_13922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2" name="Google Shape;10793;g3c96f182b49_4_13922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3" name="Google Shape;10794;g3c96f182b49_4_13922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4" name="Google Shape;10795;g3c96f182b49_4_13922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5" name="Google Shape;10796;g3c96f182b49_4_13922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06" name="Google Shape;10797;g3c96f182b49_4_13922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07" name="Google Shape;10798;g3c96f182b49_4_13922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8" name="Google Shape;10799;g3c96f182b49_4_13922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09" name="Google Shape;10800;g3c96f182b49_4_13922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10" name="Google Shape;10801;g3c96f182b49_4_13922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1" name="Google Shape;10802;g3c96f182b49_4_13922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2" name="Google Shape;10803;g3c96f182b49_4_13922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3" name="Google Shape;10804;g3c96f182b49_4_13922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14" name="Google Shape;10805;g3c96f182b49_4_13922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15" name="Google Shape;10806;g3c96f182b49_4_13922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6" name="Google Shape;10807;g3c96f182b49_4_13922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7" name="Google Shape;10808;g3c96f182b49_4_13922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8" name="Google Shape;10809;g3c96f182b49_4_13922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19" name="Google Shape;10810;g3c96f182b49_4_13922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0" name="Google Shape;10811;g3c96f182b49_4_13922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1" name="Google Shape;10812;g3c96f182b49_4_13922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2" name="Google Shape;10813;g3c96f182b49_4_13922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3" name="Google Shape;10814;g3c96f182b49_4_13922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4" name="Google Shape;10815;g3c96f182b49_4_13922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5" name="Google Shape;10816;g3c96f182b49_4_13922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26" name="Google Shape;10817;g3c96f182b49_4_13922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27" name="Google Shape;10818;g3c96f182b49_4_13922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28" name="Google Shape;10819;g3c96f182b49_4_13922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29" name="Google Shape;10820;g3c96f182b49_4_13922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30" name="Google Shape;10821;g3c96f182b49_4_13922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1" name="Google Shape;10822;g3c96f182b49_4_13922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32" name="Google Shape;10823;g3c96f182b49_4_13922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33" name="Google Shape;10824;g3c96f182b49_4_13922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34" name="Google Shape;10825;g3c96f182b49_4_13922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35" name="Google Shape;10826;g3c96f182b49_4_13922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6" name="Google Shape;10827;g3c96f182b49_4_13922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7" name="Google Shape;10828;g3c96f182b49_4_13922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8" name="Google Shape;10829;g3c96f182b49_4_13922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39" name="Google Shape;10830;g3c96f182b49_4_13922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0" name="Google Shape;10831;g3c96f182b49_4_13922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41" name="Google Shape;10832;g3c96f182b49_4_13922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42" name="Google Shape;10833;g3c96f182b49_4_13922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43" name="Google Shape;10834;g3c96f182b49_4_13922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44" name="Google Shape;10835;g3c96f182b49_4_13922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5" name="Google Shape;10836;g3c96f182b49_4_13922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6" name="Google Shape;10837;g3c96f182b49_4_13922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7" name="Google Shape;10838;g3c96f182b49_4_13922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8" name="Google Shape;10839;g3c96f182b49_4_13922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49" name="Google Shape;10840;g3c96f182b49_4_13922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0" name="Google Shape;10841;g3c96f182b49_4_13922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1" name="Google Shape;10842;g3c96f182b49_4_13922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2" name="Google Shape;10843;g3c96f182b49_4_13922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3" name="Google Shape;10844;g3c96f182b49_4_13922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4" name="Google Shape;10845;g3c96f182b49_4_13922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5" name="Google Shape;10846;g3c96f182b49_4_13922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56" name="Google Shape;10847;g3c96f182b49_4_13922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57" name="Google Shape;10848;g3c96f182b49_4_13922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58" name="Google Shape;10849;g3c96f182b49_4_13922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59" name="Google Shape;10850;g3c96f182b49_4_13922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0" name="Google Shape;10851;g3c96f182b49_4_13922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1" name="Google Shape;10852;g3c96f182b49_4_13922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2" name="Google Shape;10853;g3c96f182b49_4_13922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63" name="Google Shape;10854;g3c96f182b49_4_13922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4" name="Google Shape;10855;g3c96f182b49_4_13922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5" name="Google Shape;10856;g3c96f182b49_4_13922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6" name="Google Shape;10857;g3c96f182b49_4_13922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7" name="Google Shape;10858;g3c96f182b49_4_13922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8" name="Google Shape;10859;g3c96f182b49_4_13922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69" name="Google Shape;10860;g3c96f182b49_4_13922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70" name="Google Shape;10861;g3c96f182b49_4_13922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71" name="Google Shape;10862;g3c96f182b49_4_13922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2" name="Google Shape;10863;g3c96f182b49_4_13922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3" name="Google Shape;10864;g3c96f182b49_4_13922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4" name="Google Shape;10865;g3c96f182b49_4_13922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5" name="Google Shape;10866;g3c96f182b49_4_13922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76" name="Google Shape;10867;g3c96f182b49_4_13922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7" name="Google Shape;10868;g3c96f182b49_4_13922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8" name="Google Shape;10869;g3c96f182b49_4_13922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79" name="Google Shape;10870;g3c96f182b49_4_13922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0" name="Google Shape;10871;g3c96f182b49_4_13922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1" name="Google Shape;10872;g3c96f182b49_4_13922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82" name="Google Shape;10873;g3c96f182b49_4_13922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83" name="Google Shape;10874;g3c96f182b49_4_13922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84" name="Google Shape;10875;g3c96f182b49_4_13922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085" name="Google Shape;10876;g3c96f182b49_4_13922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6" name="Google Shape;10877;g3c96f182b49_4_13922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7" name="Google Shape;10878;g3c96f182b49_4_13922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8" name="Google Shape;10879;g3c96f182b49_4_13922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89" name="Google Shape;10880;g3c96f182b49_4_13922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0" name="Google Shape;10881;g3c96f182b49_4_13922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1" name="Google Shape;10882;g3c96f182b49_4_13922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2" name="Google Shape;10883;g3c96f182b49_4_13922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3" name="Google Shape;10884;g3c96f182b49_4_13922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4" name="Google Shape;10885;g3c96f182b49_4_13922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5" name="Google Shape;10886;g3c96f182b49_4_13922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6" name="Google Shape;10887;g3c96f182b49_4_13922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7" name="Google Shape;10888;g3c96f182b49_4_13922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8" name="Google Shape;10889;g3c96f182b49_4_13922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099" name="Google Shape;10890;g3c96f182b49_4_13922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0" name="Google Shape;10891;g3c96f182b49_4_13922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1" name="Google Shape;10892;g3c96f182b49_4_13922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2" name="Google Shape;10893;g3c96f182b49_4_13922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3" name="Google Shape;10894;g3c96f182b49_4_13922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4" name="Google Shape;10895;g3c96f182b49_4_13922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5" name="Google Shape;10896;g3c96f182b49_4_13922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06" name="Google Shape;10897;g3c96f182b49_4_13922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07" name="Google Shape;10898;g3c96f182b49_4_13922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08" name="Google Shape;10899;g3c96f182b49_4_13922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09" name="Google Shape;10900;g3c96f182b49_4_13922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0" name="Google Shape;10901;g3c96f182b49_4_13922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1" name="Google Shape;10902;g3c96f182b49_4_13922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12" name="Google Shape;10903;g3c96f182b49_4_13922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13" name="Google Shape;10904;g3c96f182b49_4_13922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14" name="Google Shape;10905;g3c96f182b49_4_13922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5" name="Google Shape;10906;g3c96f182b49_4_13922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6" name="Google Shape;10907;g3c96f182b49_4_13922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7" name="Google Shape;10908;g3c96f182b49_4_13922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18" name="Google Shape;10909;g3c96f182b49_4_13922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19" name="Google Shape;10910;g3c96f182b49_4_13922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0" name="Google Shape;10911;g3c96f182b49_4_13922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1" name="Google Shape;10912;g3c96f182b49_4_13922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2" name="Google Shape;10913;g3c96f182b49_4_13922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3" name="Google Shape;10914;g3c96f182b49_4_13922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4" name="Google Shape;10915;g3c96f182b49_4_13922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5" name="Google Shape;10916;g3c96f182b49_4_13922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6" name="Google Shape;10917;g3c96f182b49_4_13922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7" name="Google Shape;10918;g3c96f182b49_4_13922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8" name="Google Shape;10919;g3c96f182b49_4_13922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29" name="Google Shape;10920;g3c96f182b49_4_13922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0" name="Google Shape;10921;g3c96f182b49_4_13922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1" name="Google Shape;10922;g3c96f182b49_4_13922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2" name="Google Shape;10923;g3c96f182b49_4_13922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3" name="Google Shape;10924;g3c96f182b49_4_13922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4" name="Google Shape;10925;g3c96f182b49_4_13922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5" name="Google Shape;10926;g3c96f182b49_4_13922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6" name="Google Shape;10927;g3c96f182b49_4_13922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7" name="Google Shape;10928;g3c96f182b49_4_13922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8" name="Google Shape;10929;g3c96f182b49_4_13922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39" name="Google Shape;10930;g3c96f182b49_4_13922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0" name="Google Shape;10931;g3c96f182b49_4_13922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1" name="Google Shape;10932;g3c96f182b49_4_13922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2" name="Google Shape;10933;g3c96f182b49_4_13922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3" name="Google Shape;10934;g3c96f182b49_4_13922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4" name="Google Shape;10935;g3c96f182b49_4_13922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5" name="Google Shape;10936;g3c96f182b49_4_13922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6" name="Google Shape;10937;g3c96f182b49_4_13922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7" name="Google Shape;10938;g3c96f182b49_4_13922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8" name="Google Shape;10939;g3c96f182b49_4_13922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49" name="Google Shape;10940;g3c96f182b49_4_13922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50" name="Google Shape;10941;g3c96f182b49_4_13922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1" name="Google Shape;10942;g3c96f182b49_4_13922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2" name="Google Shape;10943;g3c96f182b49_4_13922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3" name="Google Shape;10944;g3c96f182b49_4_13922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4" name="Google Shape;10945;g3c96f182b49_4_13922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55" name="Google Shape;10946;g3c96f182b49_4_13922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56" name="Google Shape;10947;g3c96f182b49_4_13922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57" name="Google Shape;10948;g3c96f182b49_4_13922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8" name="Google Shape;10949;g3c96f182b49_4_13922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59" name="Google Shape;10950;g3c96f182b49_4_13922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0" name="Google Shape;10951;g3c96f182b49_4_13922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1" name="Google Shape;10952;g3c96f182b49_4_13922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2" name="Google Shape;10953;g3c96f182b49_4_13922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63" name="Google Shape;10954;g3c96f182b49_4_13922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64" name="Google Shape;10955;g3c96f182b49_4_13922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65" name="Google Shape;10956;g3c96f182b49_4_13922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6" name="Google Shape;10957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7" name="Google Shape;10958;g3c96f182b49_4_13922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8" name="Google Shape;10959;g3c96f182b49_4_13922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69" name="Google Shape;10960;g3c96f182b49_4_13922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70" name="Google Shape;10961;g3c96f182b49_4_13922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1" name="Google Shape;10962;g3c96f182b49_4_13922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72" name="Google Shape;10963;g3c96f182b49_4_13922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3" name="Google Shape;10964;g3c96f182b49_4_13922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74" name="Google Shape;10965;g3c96f182b49_4_13922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5" name="Google Shape;10966;g3c96f182b49_4_13922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6" name="Google Shape;10967;g3c96f182b49_4_13922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7" name="Google Shape;10968;g3c96f182b49_4_13922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78" name="Google Shape;10969;g3c96f182b49_4_13922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79" name="Google Shape;10970;g3c96f182b49_4_13922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0" name="Google Shape;10971;g3c96f182b49_4_13922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81" name="Google Shape;10972;g3c96f182b49_4_13922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2" name="Google Shape;10973;g3c96f182b49_4_13922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83" name="Google Shape;10974;g3c96f182b49_4_13922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4" name="Google Shape;10975;g3c96f182b49_4_13922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5" name="Google Shape;10976;g3c96f182b49_4_13922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86" name="Google Shape;10977;g3c96f182b49_4_13922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87" name="Google Shape;10978;g3c96f182b49_4_13922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88" name="Google Shape;10979;g3c96f182b49_4_13922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89" name="Google Shape;10980;g3c96f182b49_4_13922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0" name="Google Shape;10981;g3c96f182b49_4_13922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1" name="Google Shape;10982;g3c96f182b49_4_13922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2" name="Google Shape;10983;g3c96f182b49_4_13922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3" name="Google Shape;10984;g3c96f182b49_4_13922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94" name="Google Shape;10985;g3c96f182b49_4_13922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5" name="Google Shape;10986;g3c96f182b49_4_13922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6" name="Google Shape;10987;g3c96f182b49_4_13922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7" name="Google Shape;10988;g3c96f182b49_4_13922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198" name="Google Shape;10989;g3c96f182b49_4_13922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199" name="Google Shape;10990;g3c96f182b49_4_13922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00" name="Google Shape;10991;g3c96f182b49_4_13922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1" name="Google Shape;10992;g3c96f182b49_4_13922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02" name="Google Shape;10993;g3c96f182b49_4_13922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3" name="Google Shape;10994;g3c96f182b49_4_13922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04" name="Google Shape;10995;g3c96f182b49_4_13922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5" name="Google Shape;10996;g3c96f182b49_4_13922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6" name="Google Shape;10997;g3c96f182b49_4_13922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7" name="Google Shape;10998;g3c96f182b49_4_13922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08" name="Google Shape;10999;g3c96f182b49_4_13922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09" name="Google Shape;11000;g3c96f182b49_4_13922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0" name="Google Shape;11001;g3c96f182b49_4_13922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1" name="Google Shape;11002;g3c96f182b49_4_13922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2" name="Google Shape;11003;g3c96f182b49_4_13922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3" name="Google Shape;11004;g3c96f182b49_4_13922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4" name="Google Shape;11005;g3c96f182b49_4_13922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5" name="Google Shape;11006;g3c96f182b49_4_13922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6" name="Google Shape;11007;g3c96f182b49_4_13922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7" name="Google Shape;11008;g3c96f182b49_4_13922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18" name="Google Shape;11009;g3c96f182b49_4_13922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19" name="Google Shape;11010;g3c96f182b49_4_13922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0" name="Google Shape;11011;g3c96f182b49_4_13922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1" name="Google Shape;11012;g3c96f182b49_4_13922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2" name="Google Shape;11013;g3c96f182b49_4_13922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23" name="Google Shape;11014;g3c96f182b49_4_13922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4" name="Google Shape;11015;g3c96f182b49_4_13922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5" name="Google Shape;11016;g3c96f182b49_4_13922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6" name="Google Shape;11017;g3c96f182b49_4_13922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7" name="Google Shape;11018;g3c96f182b49_4_13922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28" name="Google Shape;11019;g3c96f182b49_4_13922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29" name="Google Shape;11020;g3c96f182b49_4_13922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0" name="Google Shape;11021;g3c96f182b49_4_13922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1" name="Google Shape;11022;g3c96f182b49_4_13922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2" name="Google Shape;11023;g3c96f182b49_4_13922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3" name="Google Shape;11024;g3c96f182b49_4_13922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4" name="Google Shape;11025;g3c96f182b49_4_13922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35" name="Google Shape;11026;g3c96f182b49_4_13922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36" name="Google Shape;11027;g3c96f182b49_4_13922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37" name="Google Shape;11028;g3c96f182b49_4_13922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8" name="Google Shape;11029;g3c96f182b49_4_13922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39" name="Google Shape;11030;g3c96f182b49_4_13922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0" name="Google Shape;11031;g3c96f182b49_4_13922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1" name="Google Shape;11032;g3c96f182b49_4_13922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42" name="Google Shape;11033;g3c96f182b49_4_13922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43" name="Google Shape;11034;g3c96f182b49_4_13922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44" name="Google Shape;11035;g3c96f182b49_4_13922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5" name="Google Shape;11036;g3c96f182b49_4_13922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6" name="Google Shape;11037;g3c96f182b49_4_13922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7" name="Google Shape;11038;g3c96f182b49_4_13922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48" name="Google Shape;11039;g3c96f182b49_4_13922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49" name="Google Shape;11040;g3c96f182b49_4_13922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250" name="Google Shape;11041;g3c96f182b49_4_13922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3254" name="Google Shape;11042;g3c96f182b49_4_13922"/>
          <p:cNvGrpSpPr/>
          <p:nvPr/>
        </p:nvGrpSpPr>
        <p:grpSpPr>
          <a:xfrm>
            <a:off x="11869917" y="2968331"/>
            <a:ext cx="1999420" cy="802561"/>
            <a:chOff x="0" y="0"/>
            <a:chExt cx="1999418" cy="802559"/>
          </a:xfrm>
        </p:grpSpPr>
        <p:sp>
          <p:nvSpPr>
            <p:cNvPr id="13252" name="Google Shape;11043;g3c96f182b49_4_13922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253" name="Google Shape;11044;g3c96f182b49_4_13922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13255" name="Google Shape;11045;g3c96f182b49_4_1392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EEECE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6" name="Google Shape;2018;g3c96f182b49_4_4347"/>
          <p:cNvSpPr txBox="1"/>
          <p:nvPr/>
        </p:nvSpPr>
        <p:spPr>
          <a:xfrm>
            <a:off x="1020125" y="2523200"/>
            <a:ext cx="12496201" cy="20751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lvl="1">
              <a:lnSpc>
                <a:spcPct val="90000"/>
              </a:lnSpc>
              <a:defRPr b="1" sz="72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How We Run FluxCD at Raiffeisen Bank</a:t>
            </a:r>
          </a:p>
        </p:txBody>
      </p:sp>
      <p:grpSp>
        <p:nvGrpSpPr>
          <p:cNvPr id="3905" name="Google Shape;2020;g3c96f182b49_4_4347"/>
          <p:cNvGrpSpPr/>
          <p:nvPr/>
        </p:nvGrpSpPr>
        <p:grpSpPr>
          <a:xfrm>
            <a:off x="-56177" y="5292576"/>
            <a:ext cx="18309459" cy="5241630"/>
            <a:chOff x="0" y="0"/>
            <a:chExt cx="18309457" cy="5241629"/>
          </a:xfrm>
        </p:grpSpPr>
        <p:sp>
          <p:nvSpPr>
            <p:cNvPr id="2127" name="Google Shape;2021;g3c96f182b49_4_4347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28" name="Google Shape;2022;g3c96f182b49_4_4347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29" name="Google Shape;2023;g3c96f182b49_4_4347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130" name="Google Shape;2024;g3c96f182b49_4_4347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1" name="Google Shape;2025;g3c96f182b49_4_4347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2" name="Google Shape;2026;g3c96f182b49_4_4347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3" name="Google Shape;2027;g3c96f182b49_4_4347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4" name="Google Shape;2028;g3c96f182b49_4_4347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5" name="Google Shape;2029;g3c96f182b49_4_4347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6" name="Google Shape;2030;g3c96f182b49_4_4347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7" name="Google Shape;2031;g3c96f182b49_4_4347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8" name="Google Shape;2032;g3c96f182b49_4_4347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39" name="Google Shape;2033;g3c96f182b49_4_4347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0" name="Google Shape;2034;g3c96f182b49_4_4347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1" name="Google Shape;2035;g3c96f182b49_4_4347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2" name="Google Shape;2036;g3c96f182b49_4_4347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3" name="Google Shape;2037;g3c96f182b49_4_4347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4" name="Google Shape;2038;g3c96f182b49_4_4347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5" name="Google Shape;2039;g3c96f182b49_4_4347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6" name="Google Shape;2040;g3c96f182b49_4_4347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7" name="Google Shape;2041;g3c96f182b49_4_4347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8" name="Google Shape;2042;g3c96f182b49_4_4347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49" name="Google Shape;2043;g3c96f182b49_4_4347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0" name="Google Shape;2044;g3c96f182b49_4_4347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1" name="Google Shape;2045;g3c96f182b49_4_4347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2" name="Google Shape;2046;g3c96f182b49_4_4347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3" name="Google Shape;2047;g3c96f182b49_4_4347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4" name="Google Shape;2048;g3c96f182b49_4_4347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5" name="Google Shape;2049;g3c96f182b49_4_4347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6" name="Google Shape;2050;g3c96f182b49_4_4347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7" name="Google Shape;2051;g3c96f182b49_4_4347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8" name="Google Shape;2052;g3c96f182b49_4_4347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59" name="Google Shape;2053;g3c96f182b49_4_4347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0" name="Google Shape;2054;g3c96f182b49_4_4347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1" name="Google Shape;2055;g3c96f182b49_4_4347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2" name="Google Shape;2056;g3c96f182b49_4_4347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3" name="Google Shape;2057;g3c96f182b49_4_4347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4" name="Google Shape;2058;g3c96f182b49_4_4347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5" name="Google Shape;2059;g3c96f182b49_4_4347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6" name="Google Shape;2060;g3c96f182b49_4_4347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7" name="Google Shape;2061;g3c96f182b49_4_4347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8" name="Google Shape;2062;g3c96f182b49_4_4347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69" name="Google Shape;2063;g3c96f182b49_4_4347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0" name="Google Shape;2064;g3c96f182b49_4_4347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1" name="Google Shape;2065;g3c96f182b49_4_4347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2" name="Google Shape;2066;g3c96f182b49_4_4347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3" name="Google Shape;2067;g3c96f182b49_4_4347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4" name="Google Shape;2068;g3c96f182b49_4_4347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5" name="Google Shape;2069;g3c96f182b49_4_4347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6" name="Google Shape;2070;g3c96f182b49_4_4347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7" name="Google Shape;2071;g3c96f182b49_4_4347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8" name="Google Shape;2072;g3c96f182b49_4_4347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79" name="Google Shape;2073;g3c96f182b49_4_4347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0" name="Google Shape;2074;g3c96f182b49_4_4347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1" name="Google Shape;2075;g3c96f182b49_4_4347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2" name="Google Shape;2076;g3c96f182b49_4_4347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3" name="Google Shape;2077;g3c96f182b49_4_4347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4" name="Google Shape;2078;g3c96f182b49_4_4347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5" name="Google Shape;2079;g3c96f182b49_4_4347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6" name="Google Shape;2080;g3c96f182b49_4_4347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7" name="Google Shape;2081;g3c96f182b49_4_4347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8" name="Google Shape;2082;g3c96f182b49_4_4347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89" name="Google Shape;2083;g3c96f182b49_4_4347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0" name="Google Shape;2084;g3c96f182b49_4_4347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1" name="Google Shape;2085;g3c96f182b49_4_4347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2" name="Google Shape;2086;g3c96f182b49_4_4347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3" name="Google Shape;2087;g3c96f182b49_4_4347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4" name="Google Shape;2088;g3c96f182b49_4_4347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5" name="Google Shape;2089;g3c96f182b49_4_4347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6" name="Google Shape;2090;g3c96f182b49_4_4347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7" name="Google Shape;2091;g3c96f182b49_4_4347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8" name="Google Shape;2092;g3c96f182b49_4_4347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199" name="Google Shape;2093;g3c96f182b49_4_4347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0" name="Google Shape;2094;g3c96f182b49_4_4347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1" name="Google Shape;2095;g3c96f182b49_4_4347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2" name="Google Shape;2096;g3c96f182b49_4_4347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3" name="Google Shape;2097;g3c96f182b49_4_4347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4" name="Google Shape;2098;g3c96f182b49_4_4347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5" name="Google Shape;2099;g3c96f182b49_4_4347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6" name="Google Shape;2100;g3c96f182b49_4_4347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7" name="Google Shape;2101;g3c96f182b49_4_4347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8" name="Google Shape;2102;g3c96f182b49_4_4347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09" name="Google Shape;2103;g3c96f182b49_4_4347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0" name="Google Shape;2104;g3c96f182b49_4_4347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1" name="Google Shape;2105;g3c96f182b49_4_4347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2" name="Google Shape;2106;g3c96f182b49_4_4347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3" name="Google Shape;2107;g3c96f182b49_4_4347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4" name="Google Shape;2108;g3c96f182b49_4_4347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5" name="Google Shape;2109;g3c96f182b49_4_4347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6" name="Google Shape;2110;g3c96f182b49_4_4347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7" name="Google Shape;2111;g3c96f182b49_4_4347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8" name="Google Shape;2112;g3c96f182b49_4_4347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19" name="Google Shape;2113;g3c96f182b49_4_4347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0" name="Google Shape;2114;g3c96f182b49_4_4347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1" name="Google Shape;2115;g3c96f182b49_4_4347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2" name="Google Shape;2116;g3c96f182b49_4_4347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3" name="Google Shape;2117;g3c96f182b49_4_4347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4" name="Google Shape;2118;g3c96f182b49_4_4347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5" name="Google Shape;2119;g3c96f182b49_4_4347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6" name="Google Shape;2120;g3c96f182b49_4_4347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7" name="Google Shape;2121;g3c96f182b49_4_4347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8" name="Google Shape;2122;g3c96f182b49_4_4347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29" name="Google Shape;2123;g3c96f182b49_4_4347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0" name="Google Shape;2124;g3c96f182b49_4_4347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1" name="Google Shape;2125;g3c96f182b49_4_4347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2" name="Google Shape;2126;g3c96f182b49_4_4347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3" name="Google Shape;2127;g3c96f182b49_4_4347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4" name="Google Shape;2128;g3c96f182b49_4_4347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5" name="Google Shape;2129;g3c96f182b49_4_4347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6" name="Google Shape;2130;g3c96f182b49_4_4347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7" name="Google Shape;2131;g3c96f182b49_4_4347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8" name="Google Shape;2132;g3c96f182b49_4_4347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39" name="Google Shape;2133;g3c96f182b49_4_4347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0" name="Google Shape;2134;g3c96f182b49_4_4347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1" name="Google Shape;2135;g3c96f182b49_4_4347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2" name="Google Shape;2136;g3c96f182b49_4_4347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3" name="Google Shape;2137;g3c96f182b49_4_4347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4" name="Google Shape;2138;g3c96f182b49_4_4347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5" name="Google Shape;2139;g3c96f182b49_4_4347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6" name="Google Shape;2140;g3c96f182b49_4_4347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7" name="Google Shape;2141;g3c96f182b49_4_4347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8" name="Google Shape;2142;g3c96f182b49_4_4347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49" name="Google Shape;2143;g3c96f182b49_4_4347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0" name="Google Shape;2144;g3c96f182b49_4_4347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1" name="Google Shape;2145;g3c96f182b49_4_4347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2" name="Google Shape;2146;g3c96f182b49_4_4347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3" name="Google Shape;2147;g3c96f182b49_4_4347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4" name="Google Shape;2148;g3c96f182b49_4_4347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5" name="Google Shape;2149;g3c96f182b49_4_4347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6" name="Google Shape;2150;g3c96f182b49_4_4347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7" name="Google Shape;2151;g3c96f182b49_4_4347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8" name="Google Shape;2152;g3c96f182b49_4_4347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59" name="Google Shape;2153;g3c96f182b49_4_4347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0" name="Google Shape;2154;g3c96f182b49_4_4347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1" name="Google Shape;2155;g3c96f182b49_4_4347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2" name="Google Shape;2156;g3c96f182b49_4_4347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3" name="Google Shape;2157;g3c96f182b49_4_4347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4" name="Google Shape;2158;g3c96f182b49_4_4347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5" name="Google Shape;2159;g3c96f182b49_4_4347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6" name="Google Shape;2160;g3c96f182b49_4_4347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7" name="Google Shape;2161;g3c96f182b49_4_4347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8" name="Google Shape;2162;g3c96f182b49_4_4347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69" name="Google Shape;2163;g3c96f182b49_4_4347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0" name="Google Shape;2164;g3c96f182b49_4_4347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1" name="Google Shape;2165;g3c96f182b49_4_4347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2" name="Google Shape;2166;g3c96f182b49_4_4347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3" name="Google Shape;2167;g3c96f182b49_4_4347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4" name="Google Shape;2168;g3c96f182b49_4_4347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5" name="Google Shape;2169;g3c96f182b49_4_4347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6" name="Google Shape;2170;g3c96f182b49_4_4347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7" name="Google Shape;2171;g3c96f182b49_4_4347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8" name="Google Shape;2172;g3c96f182b49_4_4347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79" name="Google Shape;2173;g3c96f182b49_4_4347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0" name="Google Shape;2174;g3c96f182b49_4_4347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1" name="Google Shape;2175;g3c96f182b49_4_4347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2" name="Google Shape;2176;g3c96f182b49_4_4347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3" name="Google Shape;2177;g3c96f182b49_4_4347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4" name="Google Shape;2178;g3c96f182b49_4_4347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5" name="Google Shape;2179;g3c96f182b49_4_4347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6" name="Google Shape;2180;g3c96f182b49_4_4347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7" name="Google Shape;2181;g3c96f182b49_4_4347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8" name="Google Shape;2182;g3c96f182b49_4_4347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89" name="Google Shape;2183;g3c96f182b49_4_4347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0" name="Google Shape;2184;g3c96f182b49_4_4347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1" name="Google Shape;2185;g3c96f182b49_4_4347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2" name="Google Shape;2186;g3c96f182b49_4_4347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3" name="Google Shape;2187;g3c96f182b49_4_4347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4" name="Google Shape;2188;g3c96f182b49_4_4347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5" name="Google Shape;2189;g3c96f182b49_4_4347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6" name="Google Shape;2190;g3c96f182b49_4_4347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7" name="Google Shape;2191;g3c96f182b49_4_4347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8" name="Google Shape;2192;g3c96f182b49_4_4347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299" name="Google Shape;2193;g3c96f182b49_4_4347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0" name="Google Shape;2194;g3c96f182b49_4_4347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1" name="Google Shape;2195;g3c96f182b49_4_4347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2" name="Google Shape;2196;g3c96f182b49_4_4347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3" name="Google Shape;2197;g3c96f182b49_4_4347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4" name="Google Shape;2198;g3c96f182b49_4_4347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5" name="Google Shape;2199;g3c96f182b49_4_4347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6" name="Google Shape;2200;g3c96f182b49_4_4347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7" name="Google Shape;2201;g3c96f182b49_4_4347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8" name="Google Shape;2202;g3c96f182b49_4_4347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09" name="Google Shape;2203;g3c96f182b49_4_4347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0" name="Google Shape;2204;g3c96f182b49_4_4347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1" name="Google Shape;2205;g3c96f182b49_4_4347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2" name="Google Shape;2206;g3c96f182b49_4_4347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3" name="Google Shape;2207;g3c96f182b49_4_4347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4" name="Google Shape;2208;g3c96f182b49_4_4347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5" name="Google Shape;2209;g3c96f182b49_4_4347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6" name="Google Shape;2210;g3c96f182b49_4_4347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7" name="Google Shape;2211;g3c96f182b49_4_4347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8" name="Google Shape;2212;g3c96f182b49_4_4347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19" name="Google Shape;2213;g3c96f182b49_4_4347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0" name="Google Shape;2214;g3c96f182b49_4_4347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1" name="Google Shape;2215;g3c96f182b49_4_4347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2" name="Google Shape;2216;g3c96f182b49_4_4347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3" name="Google Shape;2217;g3c96f182b49_4_4347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4" name="Google Shape;2218;g3c96f182b49_4_4347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5" name="Google Shape;2219;g3c96f182b49_4_4347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6" name="Google Shape;2220;g3c96f182b49_4_4347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7" name="Google Shape;2221;g3c96f182b49_4_4347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8" name="Google Shape;2222;g3c96f182b49_4_4347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29" name="Google Shape;2223;g3c96f182b49_4_4347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0" name="Google Shape;2224;g3c96f182b49_4_4347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1" name="Google Shape;2225;g3c96f182b49_4_4347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2" name="Google Shape;2226;g3c96f182b49_4_4347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3" name="Google Shape;2227;g3c96f182b49_4_4347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334" name="Google Shape;2228;g3c96f182b49_4_4347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335" name="Google Shape;2229;g3c96f182b49_4_4347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6" name="Google Shape;2230;g3c96f182b49_4_4347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7" name="Google Shape;2231;g3c96f182b49_4_4347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8" name="Google Shape;2232;g3c96f182b49_4_4347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39" name="Google Shape;2233;g3c96f182b49_4_4347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0" name="Google Shape;2234;g3c96f182b49_4_4347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1" name="Google Shape;2235;g3c96f182b49_4_4347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2" name="Google Shape;2236;g3c96f182b49_4_4347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3" name="Google Shape;2237;g3c96f182b49_4_4347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4" name="Google Shape;2238;g3c96f182b49_4_4347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5" name="Google Shape;2239;g3c96f182b49_4_4347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6" name="Google Shape;2240;g3c96f182b49_4_4347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7" name="Google Shape;2241;g3c96f182b49_4_4347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8" name="Google Shape;2242;g3c96f182b49_4_4347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49" name="Google Shape;2243;g3c96f182b49_4_4347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0" name="Google Shape;2244;g3c96f182b49_4_4347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1" name="Google Shape;2245;g3c96f182b49_4_4347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2" name="Google Shape;2246;g3c96f182b49_4_4347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3" name="Google Shape;2247;g3c96f182b49_4_4347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4" name="Google Shape;2248;g3c96f182b49_4_4347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5" name="Google Shape;2249;g3c96f182b49_4_4347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6" name="Google Shape;2250;g3c96f182b49_4_4347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7" name="Google Shape;2251;g3c96f182b49_4_4347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8" name="Google Shape;2252;g3c96f182b49_4_4347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59" name="Google Shape;2253;g3c96f182b49_4_4347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0" name="Google Shape;2254;g3c96f182b49_4_4347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1" name="Google Shape;2255;g3c96f182b49_4_4347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2" name="Google Shape;2256;g3c96f182b49_4_4347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3" name="Google Shape;2257;g3c96f182b49_4_4347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4" name="Google Shape;2258;g3c96f182b49_4_4347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5" name="Google Shape;2259;g3c96f182b49_4_4347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6" name="Google Shape;2260;g3c96f182b49_4_4347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7" name="Google Shape;2261;g3c96f182b49_4_4347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8" name="Google Shape;2262;g3c96f182b49_4_4347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69" name="Google Shape;2263;g3c96f182b49_4_4347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0" name="Google Shape;2264;g3c96f182b49_4_4347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1" name="Google Shape;2265;g3c96f182b49_4_4347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2" name="Google Shape;2266;g3c96f182b49_4_4347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3" name="Google Shape;2267;g3c96f182b49_4_4347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4" name="Google Shape;2268;g3c96f182b49_4_4347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5" name="Google Shape;2269;g3c96f182b49_4_4347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6" name="Google Shape;2270;g3c96f182b49_4_4347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7" name="Google Shape;2271;g3c96f182b49_4_4347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8" name="Google Shape;2272;g3c96f182b49_4_4347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79" name="Google Shape;2273;g3c96f182b49_4_4347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0" name="Google Shape;2274;g3c96f182b49_4_4347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1" name="Google Shape;2275;g3c96f182b49_4_4347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2" name="Google Shape;2276;g3c96f182b49_4_4347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3" name="Google Shape;2277;g3c96f182b49_4_4347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4" name="Google Shape;2278;g3c96f182b49_4_4347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5" name="Google Shape;2279;g3c96f182b49_4_4347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6" name="Google Shape;2280;g3c96f182b49_4_4347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7" name="Google Shape;2281;g3c96f182b49_4_4347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8" name="Google Shape;2282;g3c96f182b49_4_4347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89" name="Google Shape;2283;g3c96f182b49_4_4347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0" name="Google Shape;2284;g3c96f182b49_4_4347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1" name="Google Shape;2285;g3c96f182b49_4_4347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2" name="Google Shape;2286;g3c96f182b49_4_4347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3" name="Google Shape;2287;g3c96f182b49_4_4347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4" name="Google Shape;2288;g3c96f182b49_4_4347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5" name="Google Shape;2289;g3c96f182b49_4_4347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6" name="Google Shape;2290;g3c96f182b49_4_4347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7" name="Google Shape;2291;g3c96f182b49_4_4347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8" name="Google Shape;2292;g3c96f182b49_4_4347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399" name="Google Shape;2293;g3c96f182b49_4_4347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0" name="Google Shape;2294;g3c96f182b49_4_4347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1" name="Google Shape;2295;g3c96f182b49_4_4347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2" name="Google Shape;2296;g3c96f182b49_4_4347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3" name="Google Shape;2297;g3c96f182b49_4_4347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4" name="Google Shape;2298;g3c96f182b49_4_4347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5" name="Google Shape;2299;g3c96f182b49_4_4347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6" name="Google Shape;2300;g3c96f182b49_4_4347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7" name="Google Shape;2301;g3c96f182b49_4_4347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8" name="Google Shape;2302;g3c96f182b49_4_4347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09" name="Google Shape;2303;g3c96f182b49_4_4347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0" name="Google Shape;2304;g3c96f182b49_4_4347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1" name="Google Shape;2305;g3c96f182b49_4_4347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2" name="Google Shape;2306;g3c96f182b49_4_4347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3" name="Google Shape;2307;g3c96f182b49_4_4347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4" name="Google Shape;2308;g3c96f182b49_4_4347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5" name="Google Shape;2309;g3c96f182b49_4_4347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6" name="Google Shape;2310;g3c96f182b49_4_4347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7" name="Google Shape;2311;g3c96f182b49_4_4347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8" name="Google Shape;2312;g3c96f182b49_4_4347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19" name="Google Shape;2313;g3c96f182b49_4_4347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0" name="Google Shape;2314;g3c96f182b49_4_4347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1" name="Google Shape;2315;g3c96f182b49_4_4347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2" name="Google Shape;2316;g3c96f182b49_4_4347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3" name="Google Shape;2317;g3c96f182b49_4_4347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4" name="Google Shape;2318;g3c96f182b49_4_4347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5" name="Google Shape;2319;g3c96f182b49_4_4347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6" name="Google Shape;2320;g3c96f182b49_4_4347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7" name="Google Shape;2321;g3c96f182b49_4_4347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8" name="Google Shape;2322;g3c96f182b49_4_4347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29" name="Google Shape;2323;g3c96f182b49_4_4347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30" name="Google Shape;2324;g3c96f182b49_4_4347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1" name="Google Shape;2325;g3c96f182b49_4_4347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2" name="Google Shape;2326;g3c96f182b49_4_4347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3" name="Google Shape;2327;g3c96f182b49_4_4347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4" name="Google Shape;2328;g3c96f182b49_4_4347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5" name="Google Shape;2329;g3c96f182b49_4_4347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6" name="Google Shape;2330;g3c96f182b49_4_4347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7" name="Google Shape;2331;g3c96f182b49_4_4347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8" name="Google Shape;2332;g3c96f182b49_4_4347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39" name="Google Shape;2333;g3c96f182b49_4_4347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0" name="Google Shape;2334;g3c96f182b49_4_4347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1" name="Google Shape;2335;g3c96f182b49_4_4347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2" name="Google Shape;2336;g3c96f182b49_4_4347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3" name="Google Shape;2337;g3c96f182b49_4_4347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4" name="Google Shape;2338;g3c96f182b49_4_4347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5" name="Google Shape;2339;g3c96f182b49_4_4347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46" name="Google Shape;2340;g3c96f182b49_4_4347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7" name="Google Shape;2341;g3c96f182b49_4_4347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8" name="Google Shape;2342;g3c96f182b49_4_4347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49" name="Google Shape;2343;g3c96f182b49_4_4347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0" name="Google Shape;2344;g3c96f182b49_4_4347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1" name="Google Shape;2345;g3c96f182b49_4_4347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2" name="Google Shape;2346;g3c96f182b49_4_4347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3" name="Google Shape;2347;g3c96f182b49_4_4347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4" name="Google Shape;2348;g3c96f182b49_4_4347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5" name="Google Shape;2349;g3c96f182b49_4_4347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6" name="Google Shape;2350;g3c96f182b49_4_4347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7" name="Google Shape;2351;g3c96f182b49_4_4347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8" name="Google Shape;2352;g3c96f182b49_4_4347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59" name="Google Shape;2353;g3c96f182b49_4_4347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60" name="Google Shape;2354;g3c96f182b49_4_4347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61" name="Google Shape;2355;g3c96f182b49_4_4347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62" name="Google Shape;2356;g3c96f182b49_4_4347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63" name="Google Shape;2357;g3c96f182b49_4_4347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4" name="Google Shape;2358;g3c96f182b49_4_4347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5" name="Google Shape;2359;g3c96f182b49_4_4347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6" name="Google Shape;2360;g3c96f182b49_4_4347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7" name="Google Shape;2361;g3c96f182b49_4_4347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8" name="Google Shape;2362;g3c96f182b49_4_4347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69" name="Google Shape;2363;g3c96f182b49_4_4347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70" name="Google Shape;2364;g3c96f182b49_4_4347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71" name="Google Shape;2365;g3c96f182b49_4_4347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2" name="Google Shape;2366;g3c96f182b49_4_4347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3" name="Google Shape;2367;g3c96f182b49_4_4347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4" name="Google Shape;2368;g3c96f182b49_4_4347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75" name="Google Shape;2369;g3c96f182b49_4_4347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76" name="Google Shape;2370;g3c96f182b49_4_4347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7" name="Google Shape;2371;g3c96f182b49_4_4347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8" name="Google Shape;2372;g3c96f182b49_4_4347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79" name="Google Shape;2373;g3c96f182b49_4_4347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0" name="Google Shape;2374;g3c96f182b49_4_4347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1" name="Google Shape;2375;g3c96f182b49_4_4347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82" name="Google Shape;2376;g3c96f182b49_4_4347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83" name="Google Shape;2377;g3c96f182b49_4_4347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84" name="Google Shape;2378;g3c96f182b49_4_4347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5" name="Google Shape;2379;g3c96f182b49_4_4347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6" name="Google Shape;2380;g3c96f182b49_4_4347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7" name="Google Shape;2381;g3c96f182b49_4_4347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88" name="Google Shape;2382;g3c96f182b49_4_4347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89" name="Google Shape;2383;g3c96f182b49_4_4347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90" name="Google Shape;2384;g3c96f182b49_4_4347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91" name="Google Shape;2385;g3c96f182b49_4_4347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2" name="Google Shape;2386;g3c96f182b49_4_4347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3" name="Google Shape;2387;g3c96f182b49_4_4347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4" name="Google Shape;2388;g3c96f182b49_4_4347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5" name="Google Shape;2389;g3c96f182b49_4_4347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6" name="Google Shape;2390;g3c96f182b49_4_4347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497" name="Google Shape;2391;g3c96f182b49_4_4347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98" name="Google Shape;2392;g3c96f182b49_4_4347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499" name="Google Shape;2393;g3c96f182b49_4_4347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0" name="Google Shape;2394;g3c96f182b49_4_4347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01" name="Google Shape;2395;g3c96f182b49_4_4347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02" name="Google Shape;2396;g3c96f182b49_4_4347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03" name="Google Shape;2397;g3c96f182b49_4_4347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04" name="Google Shape;2398;g3c96f182b49_4_4347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5" name="Google Shape;2399;g3c96f182b49_4_4347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6" name="Google Shape;2400;g3c96f182b49_4_4347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7" name="Google Shape;2401;g3c96f182b49_4_4347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8" name="Google Shape;2402;g3c96f182b49_4_4347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09" name="Google Shape;2403;g3c96f182b49_4_4347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10" name="Google Shape;2404;g3c96f182b49_4_4347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1" name="Google Shape;2405;g3c96f182b49_4_4347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2" name="Google Shape;2406;g3c96f182b49_4_4347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3" name="Google Shape;2407;g3c96f182b49_4_4347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4" name="Google Shape;2408;g3c96f182b49_4_4347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15" name="Google Shape;2409;g3c96f182b49_4_4347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16" name="Google Shape;2410;g3c96f182b49_4_4347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17" name="Google Shape;2411;g3c96f182b49_4_4347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8" name="Google Shape;2412;g3c96f182b49_4_4347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19" name="Google Shape;2413;g3c96f182b49_4_4347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20" name="Google Shape;2414;g3c96f182b49_4_4347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21" name="Google Shape;2415;g3c96f182b49_4_4347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2" name="Google Shape;2416;g3c96f182b49_4_4347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3" name="Google Shape;2417;g3c96f182b49_4_4347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4" name="Google Shape;2418;g3c96f182b49_4_4347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25" name="Google Shape;2419;g3c96f182b49_4_4347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6" name="Google Shape;2420;g3c96f182b49_4_4347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7" name="Google Shape;2421;g3c96f182b49_4_4347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28" name="Google Shape;2422;g3c96f182b49_4_4347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29" name="Google Shape;2423;g3c96f182b49_4_4347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30" name="Google Shape;2424;g3c96f182b49_4_4347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31" name="Google Shape;2425;g3c96f182b49_4_4347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32" name="Google Shape;2426;g3c96f182b49_4_4347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33" name="Google Shape;2427;g3c96f182b49_4_4347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34" name="Google Shape;2428;g3c96f182b49_4_4347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35" name="Google Shape;2429;g3c96f182b49_4_4347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36" name="Google Shape;2430;g3c96f182b49_4_4347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37" name="Google Shape;2431;g3c96f182b49_4_4347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38" name="Google Shape;2432;g3c96f182b49_4_4347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39" name="Google Shape;2433;g3c96f182b49_4_4347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0" name="Google Shape;2434;g3c96f182b49_4_4347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1" name="Google Shape;2435;g3c96f182b49_4_4347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2" name="Google Shape;2436;g3c96f182b49_4_4347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3" name="Google Shape;2437;g3c96f182b49_4_4347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4" name="Google Shape;2438;g3c96f182b49_4_4347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5" name="Google Shape;2439;g3c96f182b49_4_4347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6" name="Google Shape;2440;g3c96f182b49_4_4347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47" name="Google Shape;2441;g3c96f182b49_4_4347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48" name="Google Shape;2442;g3c96f182b49_4_4347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49" name="Google Shape;2443;g3c96f182b49_4_4347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50" name="Google Shape;2444;g3c96f182b49_4_4347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51" name="Google Shape;2445;g3c96f182b49_4_4347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2" name="Google Shape;2446;g3c96f182b49_4_4347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3" name="Google Shape;2447;g3c96f182b49_4_4347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4" name="Google Shape;2448;g3c96f182b49_4_4347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55" name="Google Shape;2449;g3c96f182b49_4_4347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56" name="Google Shape;2450;g3c96f182b49_4_4347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7" name="Google Shape;2451;g3c96f182b49_4_4347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8" name="Google Shape;2452;g3c96f182b49_4_4347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559" name="Google Shape;2453;g3c96f182b49_4_4347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0" name="Google Shape;2454;g3c96f182b49_4_4347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1" name="Google Shape;2455;g3c96f182b49_4_4347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2" name="Google Shape;2456;g3c96f182b49_4_4347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3" name="Google Shape;2457;g3c96f182b49_4_4347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4" name="Google Shape;2458;g3c96f182b49_4_4347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5" name="Google Shape;2459;g3c96f182b49_4_4347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6" name="Google Shape;2460;g3c96f182b49_4_4347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7" name="Google Shape;2461;g3c96f182b49_4_4347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8" name="Google Shape;2462;g3c96f182b49_4_4347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69" name="Google Shape;2463;g3c96f182b49_4_4347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0" name="Google Shape;2464;g3c96f182b49_4_4347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1" name="Google Shape;2465;g3c96f182b49_4_4347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2" name="Google Shape;2466;g3c96f182b49_4_4347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3" name="Google Shape;2467;g3c96f182b49_4_4347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4" name="Google Shape;2468;g3c96f182b49_4_4347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5" name="Google Shape;2469;g3c96f182b49_4_4347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6" name="Google Shape;2470;g3c96f182b49_4_4347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7" name="Google Shape;2471;g3c96f182b49_4_4347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8" name="Google Shape;2472;g3c96f182b49_4_4347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79" name="Google Shape;2473;g3c96f182b49_4_4347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0" name="Google Shape;2474;g3c96f182b49_4_4347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1" name="Google Shape;2475;g3c96f182b49_4_4347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2" name="Google Shape;2476;g3c96f182b49_4_4347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3" name="Google Shape;2477;g3c96f182b49_4_4347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4" name="Google Shape;2478;g3c96f182b49_4_4347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5" name="Google Shape;2479;g3c96f182b49_4_4347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6" name="Google Shape;2480;g3c96f182b49_4_4347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7" name="Google Shape;2481;g3c96f182b49_4_4347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8" name="Google Shape;2482;g3c96f182b49_4_4347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89" name="Google Shape;2483;g3c96f182b49_4_4347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0" name="Google Shape;2484;g3c96f182b49_4_4347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1" name="Google Shape;2485;g3c96f182b49_4_4347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2" name="Google Shape;2486;g3c96f182b49_4_4347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3" name="Google Shape;2487;g3c96f182b49_4_4347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4" name="Google Shape;2488;g3c96f182b49_4_4347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5" name="Google Shape;2489;g3c96f182b49_4_4347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6" name="Google Shape;2490;g3c96f182b49_4_4347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7" name="Google Shape;2491;g3c96f182b49_4_4347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8" name="Google Shape;2492;g3c96f182b49_4_4347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599" name="Google Shape;2493;g3c96f182b49_4_4347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0" name="Google Shape;2494;g3c96f182b49_4_4347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1" name="Google Shape;2495;g3c96f182b49_4_4347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2" name="Google Shape;2496;g3c96f182b49_4_4347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3" name="Google Shape;2497;g3c96f182b49_4_4347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4" name="Google Shape;2498;g3c96f182b49_4_4347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5" name="Google Shape;2499;g3c96f182b49_4_4347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06" name="Google Shape;2500;g3c96f182b49_4_4347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07" name="Google Shape;2501;g3c96f182b49_4_4347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08" name="Google Shape;2502;g3c96f182b49_4_4347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09" name="Google Shape;2503;g3c96f182b49_4_4347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0" name="Google Shape;2504;g3c96f182b49_4_4347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1" name="Google Shape;2505;g3c96f182b49_4_4347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2" name="Google Shape;2506;g3c96f182b49_4_4347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3" name="Google Shape;2507;g3c96f182b49_4_4347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4" name="Google Shape;2508;g3c96f182b49_4_4347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5" name="Google Shape;2509;g3c96f182b49_4_4347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6" name="Google Shape;2510;g3c96f182b49_4_4347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7" name="Google Shape;2511;g3c96f182b49_4_4347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8" name="Google Shape;2512;g3c96f182b49_4_4347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19" name="Google Shape;2513;g3c96f182b49_4_4347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0" name="Google Shape;2514;g3c96f182b49_4_4347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1" name="Google Shape;2515;g3c96f182b49_4_4347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2" name="Google Shape;2516;g3c96f182b49_4_4347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3" name="Google Shape;2517;g3c96f182b49_4_4347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4" name="Google Shape;2518;g3c96f182b49_4_4347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25" name="Google Shape;2519;g3c96f182b49_4_4347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26" name="Google Shape;2520;g3c96f182b49_4_4347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27" name="Google Shape;2521;g3c96f182b49_4_4347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28" name="Google Shape;2522;g3c96f182b49_4_4347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29" name="Google Shape;2523;g3c96f182b49_4_4347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0" name="Google Shape;2524;g3c96f182b49_4_4347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1" name="Google Shape;2525;g3c96f182b49_4_4347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2" name="Google Shape;2526;g3c96f182b49_4_4347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3" name="Google Shape;2527;g3c96f182b49_4_4347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4" name="Google Shape;2528;g3c96f182b49_4_4347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5" name="Google Shape;2529;g3c96f182b49_4_4347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36" name="Google Shape;2530;g3c96f182b49_4_4347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37" name="Google Shape;2531;g3c96f182b49_4_4347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38" name="Google Shape;2532;g3c96f182b49_4_4347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39" name="Google Shape;2533;g3c96f182b49_4_4347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0" name="Google Shape;2534;g3c96f182b49_4_4347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1" name="Google Shape;2535;g3c96f182b49_4_4347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2" name="Google Shape;2536;g3c96f182b49_4_4347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3" name="Google Shape;2537;g3c96f182b49_4_4347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4" name="Google Shape;2538;g3c96f182b49_4_4347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45" name="Google Shape;2539;g3c96f182b49_4_4347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46" name="Google Shape;2540;g3c96f182b49_4_4347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47" name="Google Shape;2541;g3c96f182b49_4_4347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8" name="Google Shape;2542;g3c96f182b49_4_4347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49" name="Google Shape;2543;g3c96f182b49_4_4347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0" name="Google Shape;2544;g3c96f182b49_4_4347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1" name="Google Shape;2545;g3c96f182b49_4_4347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52" name="Google Shape;2546;g3c96f182b49_4_4347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53" name="Google Shape;2547;g3c96f182b49_4_4347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54" name="Google Shape;2548;g3c96f182b49_4_4347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5" name="Google Shape;2549;g3c96f182b49_4_4347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6" name="Google Shape;2550;g3c96f182b49_4_4347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7" name="Google Shape;2551;g3c96f182b49_4_4347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8" name="Google Shape;2552;g3c96f182b49_4_4347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59" name="Google Shape;2553;g3c96f182b49_4_4347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0" name="Google Shape;2554;g3c96f182b49_4_4347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1" name="Google Shape;2555;g3c96f182b49_4_4347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2" name="Google Shape;2556;g3c96f182b49_4_4347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3" name="Google Shape;2557;g3c96f182b49_4_4347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4" name="Google Shape;2558;g3c96f182b49_4_4347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5" name="Google Shape;2559;g3c96f182b49_4_4347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6" name="Google Shape;2560;g3c96f182b49_4_4347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7" name="Google Shape;2561;g3c96f182b49_4_4347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68" name="Google Shape;2562;g3c96f182b49_4_4347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69" name="Google Shape;2563;g3c96f182b49_4_4347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70" name="Google Shape;2564;g3c96f182b49_4_4347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71" name="Google Shape;2565;g3c96f182b49_4_4347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72" name="Google Shape;2566;g3c96f182b49_4_4347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73" name="Google Shape;2567;g3c96f182b49_4_4347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74" name="Google Shape;2568;g3c96f182b49_4_4347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75" name="Google Shape;2569;g3c96f182b49_4_4347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76" name="Google Shape;2570;g3c96f182b49_4_4347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77" name="Google Shape;2571;g3c96f182b49_4_4347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78" name="Google Shape;2572;g3c96f182b49_4_4347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79" name="Google Shape;2573;g3c96f182b49_4_4347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80" name="Google Shape;2574;g3c96f182b49_4_4347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81" name="Google Shape;2575;g3c96f182b49_4_4347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82" name="Google Shape;2576;g3c96f182b49_4_4347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83" name="Google Shape;2577;g3c96f182b49_4_4347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684" name="Google Shape;2578;g3c96f182b49_4_4347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85" name="Google Shape;2579;g3c96f182b49_4_4347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86" name="Google Shape;2580;g3c96f182b49_4_4347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87" name="Google Shape;2581;g3c96f182b49_4_4347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88" name="Google Shape;2582;g3c96f182b49_4_4347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89" name="Google Shape;2583;g3c96f182b49_4_4347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0" name="Google Shape;2584;g3c96f182b49_4_4347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1" name="Google Shape;2585;g3c96f182b49_4_4347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2" name="Google Shape;2586;g3c96f182b49_4_4347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3" name="Google Shape;2587;g3c96f182b49_4_4347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4" name="Google Shape;2588;g3c96f182b49_4_4347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5" name="Google Shape;2589;g3c96f182b49_4_4347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6" name="Google Shape;2590;g3c96f182b49_4_4347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7" name="Google Shape;2591;g3c96f182b49_4_4347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8" name="Google Shape;2592;g3c96f182b49_4_4347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699" name="Google Shape;2593;g3c96f182b49_4_4347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0" name="Google Shape;2594;g3c96f182b49_4_4347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1" name="Google Shape;2595;g3c96f182b49_4_4347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2" name="Google Shape;2596;g3c96f182b49_4_4347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3" name="Google Shape;2597;g3c96f182b49_4_4347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4" name="Google Shape;2598;g3c96f182b49_4_4347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5" name="Google Shape;2599;g3c96f182b49_4_4347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6" name="Google Shape;2600;g3c96f182b49_4_4347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7" name="Google Shape;2601;g3c96f182b49_4_4347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08" name="Google Shape;2602;g3c96f182b49_4_4347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09" name="Google Shape;2603;g3c96f182b49_4_4347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0" name="Google Shape;2604;g3c96f182b49_4_4347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1" name="Google Shape;2605;g3c96f182b49_4_4347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2" name="Google Shape;2606;g3c96f182b49_4_4347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3" name="Google Shape;2607;g3c96f182b49_4_4347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4" name="Google Shape;2608;g3c96f182b49_4_4347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5" name="Google Shape;2609;g3c96f182b49_4_4347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6" name="Google Shape;2610;g3c96f182b49_4_4347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17" name="Google Shape;2611;g3c96f182b49_4_4347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18" name="Google Shape;2612;g3c96f182b49_4_4347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19" name="Google Shape;2613;g3c96f182b49_4_4347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20" name="Google Shape;2614;g3c96f182b49_4_4347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21" name="Google Shape;2615;g3c96f182b49_4_4347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22" name="Google Shape;2616;g3c96f182b49_4_4347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23" name="Google Shape;2617;g3c96f182b49_4_4347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24" name="Google Shape;2618;g3c96f182b49_4_4347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25" name="Google Shape;2619;g3c96f182b49_4_4347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26" name="Google Shape;2620;g3c96f182b49_4_4347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27" name="Google Shape;2621;g3c96f182b49_4_4347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28" name="Google Shape;2622;g3c96f182b49_4_4347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29" name="Google Shape;2623;g3c96f182b49_4_4347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0" name="Google Shape;2624;g3c96f182b49_4_4347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1" name="Google Shape;2625;g3c96f182b49_4_4347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2" name="Google Shape;2626;g3c96f182b49_4_4347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3" name="Google Shape;2627;g3c96f182b49_4_4347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4" name="Google Shape;2628;g3c96f182b49_4_4347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35" name="Google Shape;2629;g3c96f182b49_4_4347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36" name="Google Shape;2630;g3c96f182b49_4_4347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37" name="Google Shape;2631;g3c96f182b49_4_4347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8" name="Google Shape;2632;g3c96f182b49_4_4347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39" name="Google Shape;2633;g3c96f182b49_4_4347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40" name="Google Shape;2634;g3c96f182b49_4_4347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41" name="Google Shape;2635;g3c96f182b49_4_4347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42" name="Google Shape;2636;g3c96f182b49_4_4347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43" name="Google Shape;2637;g3c96f182b49_4_4347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44" name="Google Shape;2638;g3c96f182b49_4_4347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45" name="Google Shape;2639;g3c96f182b49_4_4347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46" name="Google Shape;2640;g3c96f182b49_4_4347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47" name="Google Shape;2641;g3c96f182b49_4_4347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48" name="Google Shape;2642;g3c96f182b49_4_4347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49" name="Google Shape;2643;g3c96f182b49_4_4347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0" name="Google Shape;2644;g3c96f182b49_4_4347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1" name="Google Shape;2645;g3c96f182b49_4_4347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2" name="Google Shape;2646;g3c96f182b49_4_4347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3" name="Google Shape;2647;g3c96f182b49_4_4347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4" name="Google Shape;2648;g3c96f182b49_4_4347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55" name="Google Shape;2649;g3c96f182b49_4_4347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56" name="Google Shape;2650;g3c96f182b49_4_4347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57" name="Google Shape;2651;g3c96f182b49_4_4347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58" name="Google Shape;2652;g3c96f182b49_4_4347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59" name="Google Shape;2653;g3c96f182b49_4_4347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0" name="Google Shape;2654;g3c96f182b49_4_4347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61" name="Google Shape;2655;g3c96f182b49_4_4347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62" name="Google Shape;2656;g3c96f182b49_4_4347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63" name="Google Shape;2657;g3c96f182b49_4_4347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4" name="Google Shape;2658;g3c96f182b49_4_4347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5" name="Google Shape;2659;g3c96f182b49_4_4347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6" name="Google Shape;2660;g3c96f182b49_4_4347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7" name="Google Shape;2661;g3c96f182b49_4_4347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68" name="Google Shape;2662;g3c96f182b49_4_4347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69" name="Google Shape;2663;g3c96f182b49_4_4347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70" name="Google Shape;2664;g3c96f182b49_4_4347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71" name="Google Shape;2665;g3c96f182b49_4_4347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72" name="Google Shape;2666;g3c96f182b49_4_4347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73" name="Google Shape;2667;g3c96f182b49_4_4347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74" name="Google Shape;2668;g3c96f182b49_4_4347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75" name="Google Shape;2669;g3c96f182b49_4_4347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76" name="Google Shape;2670;g3c96f182b49_4_4347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77" name="Google Shape;2671;g3c96f182b49_4_4347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78" name="Google Shape;2672;g3c96f182b49_4_4347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79" name="Google Shape;2673;g3c96f182b49_4_4347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0" name="Google Shape;2674;g3c96f182b49_4_4347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1" name="Google Shape;2675;g3c96f182b49_4_4347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2" name="Google Shape;2676;g3c96f182b49_4_4347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3" name="Google Shape;2677;g3c96f182b49_4_4347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4" name="Google Shape;2678;g3c96f182b49_4_4347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85" name="Google Shape;2679;g3c96f182b49_4_4347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86" name="Google Shape;2680;g3c96f182b49_4_4347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87" name="Google Shape;2681;g3c96f182b49_4_4347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8" name="Google Shape;2682;g3c96f182b49_4_4347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89" name="Google Shape;2683;g3c96f182b49_4_4347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90" name="Google Shape;2684;g3c96f182b49_4_4347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91" name="Google Shape;2685;g3c96f182b49_4_4347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92" name="Google Shape;2686;g3c96f182b49_4_4347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93" name="Google Shape;2687;g3c96f182b49_4_4347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94" name="Google Shape;2688;g3c96f182b49_4_4347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95" name="Google Shape;2689;g3c96f182b49_4_4347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96" name="Google Shape;2690;g3c96f182b49_4_4347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797" name="Google Shape;2691;g3c96f182b49_4_4347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98" name="Google Shape;2692;g3c96f182b49_4_4347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799" name="Google Shape;2693;g3c96f182b49_4_4347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00" name="Google Shape;2694;g3c96f182b49_4_4347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01" name="Google Shape;2695;g3c96f182b49_4_4347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2" name="Google Shape;2696;g3c96f182b49_4_4347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3" name="Google Shape;2697;g3c96f182b49_4_4347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04" name="Google Shape;2698;g3c96f182b49_4_4347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5" name="Google Shape;2699;g3c96f182b49_4_4347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6" name="Google Shape;2700;g3c96f182b49_4_4347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7" name="Google Shape;2701;g3c96f182b49_4_4347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8" name="Google Shape;2702;g3c96f182b49_4_4347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09" name="Google Shape;2703;g3c96f182b49_4_4347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0" name="Google Shape;2704;g3c96f182b49_4_4347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11" name="Google Shape;2705;g3c96f182b49_4_4347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12" name="Google Shape;2706;g3c96f182b49_4_4347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3" name="Google Shape;2707;g3c96f182b49_4_4347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4" name="Google Shape;2708;g3c96f182b49_4_4347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5" name="Google Shape;2709;g3c96f182b49_4_4347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16" name="Google Shape;2710;g3c96f182b49_4_4347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7" name="Google Shape;2711;g3c96f182b49_4_4347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18" name="Google Shape;2712;g3c96f182b49_4_4347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19" name="Google Shape;2713;g3c96f182b49_4_4347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20" name="Google Shape;2714;g3c96f182b49_4_4347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1" name="Google Shape;2715;g3c96f182b49_4_4347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2" name="Google Shape;2716;g3c96f182b49_4_4347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3" name="Google Shape;2717;g3c96f182b49_4_4347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24" name="Google Shape;2718;g3c96f182b49_4_4347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5" name="Google Shape;2719;g3c96f182b49_4_4347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6" name="Google Shape;2720;g3c96f182b49_4_4347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27" name="Google Shape;2721;g3c96f182b49_4_4347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28" name="Google Shape;2722;g3c96f182b49_4_4347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29" name="Google Shape;2723;g3c96f182b49_4_4347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0" name="Google Shape;2724;g3c96f182b49_4_4347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1" name="Google Shape;2725;g3c96f182b49_4_4347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32" name="Google Shape;2726;g3c96f182b49_4_4347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3" name="Google Shape;2727;g3c96f182b49_4_4347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4" name="Google Shape;2728;g3c96f182b49_4_4347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35" name="Google Shape;2729;g3c96f182b49_4_4347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36" name="Google Shape;2730;g3c96f182b49_4_4347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7" name="Google Shape;2731;g3c96f182b49_4_4347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8" name="Google Shape;2732;g3c96f182b49_4_4347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39" name="Google Shape;2733;g3c96f182b49_4_4347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40" name="Google Shape;2734;g3c96f182b49_4_4347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41" name="Google Shape;2735;g3c96f182b49_4_4347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42" name="Google Shape;2736;g3c96f182b49_4_4347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43" name="Google Shape;2737;g3c96f182b49_4_4347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44" name="Google Shape;2738;g3c96f182b49_4_4347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45" name="Google Shape;2739;g3c96f182b49_4_4347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46" name="Google Shape;2740;g3c96f182b49_4_4347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47" name="Google Shape;2741;g3c96f182b49_4_4347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48" name="Google Shape;2742;g3c96f182b49_4_4347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49" name="Google Shape;2743;g3c96f182b49_4_4347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0" name="Google Shape;2744;g3c96f182b49_4_4347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1" name="Google Shape;2745;g3c96f182b49_4_4347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2" name="Google Shape;2746;g3c96f182b49_4_4347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53" name="Google Shape;2747;g3c96f182b49_4_4347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54" name="Google Shape;2748;g3c96f182b49_4_4347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5" name="Google Shape;2749;g3c96f182b49_4_4347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6" name="Google Shape;2750;g3c96f182b49_4_4347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57" name="Google Shape;2751;g3c96f182b49_4_4347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58" name="Google Shape;2752;g3c96f182b49_4_4347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59" name="Google Shape;2753;g3c96f182b49_4_4347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0" name="Google Shape;2754;g3c96f182b49_4_4347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1" name="Google Shape;2755;g3c96f182b49_4_4347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2" name="Google Shape;2756;g3c96f182b49_4_4347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63" name="Google Shape;2757;g3c96f182b49_4_4347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64" name="Google Shape;2758;g3c96f182b49_4_4347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5" name="Google Shape;2759;g3c96f182b49_4_4347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6" name="Google Shape;2760;g3c96f182b49_4_4347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7" name="Google Shape;2761;g3c96f182b49_4_4347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8" name="Google Shape;2762;g3c96f182b49_4_4347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69" name="Google Shape;2763;g3c96f182b49_4_4347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0" name="Google Shape;2764;g3c96f182b49_4_4347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1" name="Google Shape;2765;g3c96f182b49_4_4347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2" name="Google Shape;2766;g3c96f182b49_4_4347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3" name="Google Shape;2767;g3c96f182b49_4_4347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4" name="Google Shape;2768;g3c96f182b49_4_4347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75" name="Google Shape;2769;g3c96f182b49_4_4347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76" name="Google Shape;2770;g3c96f182b49_4_4347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77" name="Google Shape;2771;g3c96f182b49_4_4347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78" name="Google Shape;2772;g3c96f182b49_4_4347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79" name="Google Shape;2773;g3c96f182b49_4_4347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0" name="Google Shape;2774;g3c96f182b49_4_4347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1" name="Google Shape;2775;g3c96f182b49_4_4347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2" name="Google Shape;2776;g3c96f182b49_4_4347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3" name="Google Shape;2777;g3c96f182b49_4_4347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4" name="Google Shape;2778;g3c96f182b49_4_4347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5" name="Google Shape;2779;g3c96f182b49_4_4347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6" name="Google Shape;2780;g3c96f182b49_4_4347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7" name="Google Shape;2781;g3c96f182b49_4_4347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888" name="Google Shape;2782;g3c96f182b49_4_4347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89" name="Google Shape;2783;g3c96f182b49_4_4347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0" name="Google Shape;2784;g3c96f182b49_4_4347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1" name="Google Shape;2785;g3c96f182b49_4_4347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2" name="Google Shape;2786;g3c96f182b49_4_4347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3" name="Google Shape;2787;g3c96f182b49_4_4347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4" name="Google Shape;2788;g3c96f182b49_4_4347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5" name="Google Shape;2789;g3c96f182b49_4_4347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6" name="Google Shape;2790;g3c96f182b49_4_4347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7" name="Google Shape;2791;g3c96f182b49_4_4347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8" name="Google Shape;2792;g3c96f182b49_4_4347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899" name="Google Shape;2793;g3c96f182b49_4_4347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0" name="Google Shape;2794;g3c96f182b49_4_4347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1" name="Google Shape;2795;g3c96f182b49_4_4347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2" name="Google Shape;2796;g3c96f182b49_4_4347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03" name="Google Shape;2797;g3c96f182b49_4_4347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4" name="Google Shape;2798;g3c96f182b49_4_4347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5" name="Google Shape;2799;g3c96f182b49_4_4347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6" name="Google Shape;2800;g3c96f182b49_4_4347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7" name="Google Shape;2801;g3c96f182b49_4_4347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8" name="Google Shape;2802;g3c96f182b49_4_4347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09" name="Google Shape;2803;g3c96f182b49_4_4347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0" name="Google Shape;2804;g3c96f182b49_4_4347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1" name="Google Shape;2805;g3c96f182b49_4_4347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2" name="Google Shape;2806;g3c96f182b49_4_4347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3" name="Google Shape;2807;g3c96f182b49_4_4347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4" name="Google Shape;2808;g3c96f182b49_4_4347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5" name="Google Shape;2809;g3c96f182b49_4_4347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6" name="Google Shape;2810;g3c96f182b49_4_4347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7" name="Google Shape;2811;g3c96f182b49_4_4347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8" name="Google Shape;2812;g3c96f182b49_4_4347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19" name="Google Shape;2813;g3c96f182b49_4_4347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20" name="Google Shape;2814;g3c96f182b49_4_4347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1" name="Google Shape;2815;g3c96f182b49_4_4347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2" name="Google Shape;2816;g3c96f182b49_4_4347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3" name="Google Shape;2817;g3c96f182b49_4_4347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4" name="Google Shape;2818;g3c96f182b49_4_4347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5" name="Google Shape;2819;g3c96f182b49_4_4347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6" name="Google Shape;2820;g3c96f182b49_4_4347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7" name="Google Shape;2821;g3c96f182b49_4_4347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28" name="Google Shape;2822;g3c96f182b49_4_4347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29" name="Google Shape;2823;g3c96f182b49_4_4347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0" name="Google Shape;2824;g3c96f182b49_4_4347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1" name="Google Shape;2825;g3c96f182b49_4_4347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32" name="Google Shape;2826;g3c96f182b49_4_4347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33" name="Google Shape;2827;g3c96f182b49_4_4347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4" name="Google Shape;2828;g3c96f182b49_4_4347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5" name="Google Shape;2829;g3c96f182b49_4_4347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6" name="Google Shape;2830;g3c96f182b49_4_4347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37" name="Google Shape;2831;g3c96f182b49_4_4347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38" name="Google Shape;2832;g3c96f182b49_4_4347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39" name="Google Shape;2833;g3c96f182b49_4_4347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40" name="Google Shape;2834;g3c96f182b49_4_4347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41" name="Google Shape;2835;g3c96f182b49_4_4347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42" name="Google Shape;2836;g3c96f182b49_4_4347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43" name="Google Shape;2837;g3c96f182b49_4_4347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44" name="Google Shape;2838;g3c96f182b49_4_4347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45" name="Google Shape;2839;g3c96f182b49_4_4347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46" name="Google Shape;2840;g3c96f182b49_4_4347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47" name="Google Shape;2841;g3c96f182b49_4_4347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48" name="Google Shape;2842;g3c96f182b49_4_4347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49" name="Google Shape;2843;g3c96f182b49_4_4347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0" name="Google Shape;2844;g3c96f182b49_4_4347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1" name="Google Shape;2845;g3c96f182b49_4_4347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2" name="Google Shape;2846;g3c96f182b49_4_4347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3" name="Google Shape;2847;g3c96f182b49_4_4347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4" name="Google Shape;2848;g3c96f182b49_4_4347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55" name="Google Shape;2849;g3c96f182b49_4_4347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6" name="Google Shape;2850;g3c96f182b49_4_4347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57" name="Google Shape;2851;g3c96f182b49_4_4347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58" name="Google Shape;2852;g3c96f182b49_4_4347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59" name="Google Shape;2853;g3c96f182b49_4_4347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0" name="Google Shape;2854;g3c96f182b49_4_4347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1" name="Google Shape;2855;g3c96f182b49_4_4347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2" name="Google Shape;2856;g3c96f182b49_4_4347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3" name="Google Shape;2857;g3c96f182b49_4_4347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64" name="Google Shape;2858;g3c96f182b49_4_4347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65" name="Google Shape;2859;g3c96f182b49_4_4347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66" name="Google Shape;2860;g3c96f182b49_4_4347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67" name="Google Shape;2861;g3c96f182b49_4_4347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8" name="Google Shape;2862;g3c96f182b49_4_4347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69" name="Google Shape;2863;g3c96f182b49_4_4347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70" name="Google Shape;2864;g3c96f182b49_4_4347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71" name="Google Shape;2865;g3c96f182b49_4_4347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72" name="Google Shape;2866;g3c96f182b49_4_4347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73" name="Google Shape;2867;g3c96f182b49_4_4347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74" name="Google Shape;2868;g3c96f182b49_4_4347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75" name="Google Shape;2869;g3c96f182b49_4_4347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76" name="Google Shape;2870;g3c96f182b49_4_4347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77" name="Google Shape;2871;g3c96f182b49_4_4347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78" name="Google Shape;2872;g3c96f182b49_4_4347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79" name="Google Shape;2873;g3c96f182b49_4_4347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80" name="Google Shape;2874;g3c96f182b49_4_4347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81" name="Google Shape;2875;g3c96f182b49_4_4347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82" name="Google Shape;2876;g3c96f182b49_4_4347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83" name="Google Shape;2877;g3c96f182b49_4_4347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84" name="Google Shape;2878;g3c96f182b49_4_4347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85" name="Google Shape;2879;g3c96f182b49_4_4347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86" name="Google Shape;2880;g3c96f182b49_4_4347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87" name="Google Shape;2881;g3c96f182b49_4_4347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88" name="Google Shape;2882;g3c96f182b49_4_4347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89" name="Google Shape;2883;g3c96f182b49_4_4347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990" name="Google Shape;2884;g3c96f182b49_4_4347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1" name="Google Shape;2885;g3c96f182b49_4_4347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2" name="Google Shape;2886;g3c96f182b49_4_4347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3" name="Google Shape;2887;g3c96f182b49_4_4347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4" name="Google Shape;2888;g3c96f182b49_4_4347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5" name="Google Shape;2889;g3c96f182b49_4_4347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6" name="Google Shape;2890;g3c96f182b49_4_4347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7" name="Google Shape;2891;g3c96f182b49_4_4347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8" name="Google Shape;2892;g3c96f182b49_4_4347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999" name="Google Shape;2893;g3c96f182b49_4_4347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00" name="Google Shape;2894;g3c96f182b49_4_4347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1" name="Google Shape;2895;g3c96f182b49_4_4347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2" name="Google Shape;2896;g3c96f182b49_4_4347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3" name="Google Shape;2897;g3c96f182b49_4_4347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4" name="Google Shape;2898;g3c96f182b49_4_4347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05" name="Google Shape;2899;g3c96f182b49_4_4347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06" name="Google Shape;2900;g3c96f182b49_4_4347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07" name="Google Shape;2901;g3c96f182b49_4_4347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8" name="Google Shape;2902;g3c96f182b49_4_4347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09" name="Google Shape;2903;g3c96f182b49_4_4347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10" name="Google Shape;2904;g3c96f182b49_4_4347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11" name="Google Shape;2905;g3c96f182b49_4_4347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12" name="Google Shape;2906;g3c96f182b49_4_4347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3" name="Google Shape;2907;g3c96f182b49_4_4347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4" name="Google Shape;2908;g3c96f182b49_4_4347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5" name="Google Shape;2909;g3c96f182b49_4_4347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6" name="Google Shape;2910;g3c96f182b49_4_4347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7" name="Google Shape;2911;g3c96f182b49_4_4347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8" name="Google Shape;2912;g3c96f182b49_4_4347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19" name="Google Shape;2913;g3c96f182b49_4_4347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0" name="Google Shape;2914;g3c96f182b49_4_4347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1" name="Google Shape;2915;g3c96f182b49_4_4347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2" name="Google Shape;2916;g3c96f182b49_4_4347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3" name="Google Shape;2917;g3c96f182b49_4_4347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4" name="Google Shape;2918;g3c96f182b49_4_4347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5" name="Google Shape;2919;g3c96f182b49_4_4347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6" name="Google Shape;2920;g3c96f182b49_4_4347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7" name="Google Shape;2921;g3c96f182b49_4_4347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8" name="Google Shape;2922;g3c96f182b49_4_4347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29" name="Google Shape;2923;g3c96f182b49_4_4347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0" name="Google Shape;2924;g3c96f182b49_4_4347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1" name="Google Shape;2925;g3c96f182b49_4_4347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2" name="Google Shape;2926;g3c96f182b49_4_4347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3" name="Google Shape;2927;g3c96f182b49_4_4347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4" name="Google Shape;2928;g3c96f182b49_4_4347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5" name="Google Shape;2929;g3c96f182b49_4_4347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6" name="Google Shape;2930;g3c96f182b49_4_4347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7" name="Google Shape;2931;g3c96f182b49_4_4347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8" name="Google Shape;2932;g3c96f182b49_4_4347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39" name="Google Shape;2933;g3c96f182b49_4_4347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0" name="Google Shape;2934;g3c96f182b49_4_4347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1" name="Google Shape;2935;g3c96f182b49_4_4347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2" name="Google Shape;2936;g3c96f182b49_4_4347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3" name="Google Shape;2937;g3c96f182b49_4_4347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4" name="Google Shape;2938;g3c96f182b49_4_4347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5" name="Google Shape;2939;g3c96f182b49_4_4347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6" name="Google Shape;2940;g3c96f182b49_4_4347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7" name="Google Shape;2941;g3c96f182b49_4_4347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8" name="Google Shape;2942;g3c96f182b49_4_4347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49" name="Google Shape;2943;g3c96f182b49_4_4347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0" name="Google Shape;2944;g3c96f182b49_4_4347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1" name="Google Shape;2945;g3c96f182b49_4_4347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2" name="Google Shape;2946;g3c96f182b49_4_4347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3" name="Google Shape;2947;g3c96f182b49_4_4347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4" name="Google Shape;2948;g3c96f182b49_4_4347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5" name="Google Shape;2949;g3c96f182b49_4_4347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6" name="Google Shape;2950;g3c96f182b49_4_4347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7" name="Google Shape;2951;g3c96f182b49_4_4347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58" name="Google Shape;2952;g3c96f182b49_4_4347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59" name="Google Shape;2953;g3c96f182b49_4_4347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0" name="Google Shape;2954;g3c96f182b49_4_4347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1" name="Google Shape;2955;g3c96f182b49_4_4347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62" name="Google Shape;2956;g3c96f182b49_4_4347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3" name="Google Shape;2957;g3c96f182b49_4_4347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4" name="Google Shape;2958;g3c96f182b49_4_4347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5" name="Google Shape;2959;g3c96f182b49_4_4347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6" name="Google Shape;2960;g3c96f182b49_4_4347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7" name="Google Shape;2961;g3c96f182b49_4_4347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8" name="Google Shape;2962;g3c96f182b49_4_4347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69" name="Google Shape;2963;g3c96f182b49_4_4347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70" name="Google Shape;2964;g3c96f182b49_4_4347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71" name="Google Shape;2965;g3c96f182b49_4_4347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72" name="Google Shape;2966;g3c96f182b49_4_4347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3" name="Google Shape;2967;g3c96f182b49_4_4347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4" name="Google Shape;2968;g3c96f182b49_4_4347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5" name="Google Shape;2969;g3c96f182b49_4_4347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6" name="Google Shape;2970;g3c96f182b49_4_4347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7" name="Google Shape;2971;g3c96f182b49_4_4347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78" name="Google Shape;2972;g3c96f182b49_4_4347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79" name="Google Shape;2973;g3c96f182b49_4_4347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80" name="Google Shape;2974;g3c96f182b49_4_4347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81" name="Google Shape;2975;g3c96f182b49_4_4347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82" name="Google Shape;2976;g3c96f182b49_4_4347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3" name="Google Shape;2977;g3c96f182b49_4_4347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4" name="Google Shape;2978;g3c96f182b49_4_4347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5" name="Google Shape;2979;g3c96f182b49_4_4347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6" name="Google Shape;2980;g3c96f182b49_4_4347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7" name="Google Shape;2981;g3c96f182b49_4_4347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8" name="Google Shape;2982;g3c96f182b49_4_4347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89" name="Google Shape;2983;g3c96f182b49_4_4347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0" name="Google Shape;2984;g3c96f182b49_4_4347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1" name="Google Shape;2985;g3c96f182b49_4_4347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2" name="Google Shape;2986;g3c96f182b49_4_4347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3" name="Google Shape;2987;g3c96f182b49_4_4347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4" name="Google Shape;2988;g3c96f182b49_4_4347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5" name="Google Shape;2989;g3c96f182b49_4_4347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6" name="Google Shape;2990;g3c96f182b49_4_4347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097" name="Google Shape;2991;g3c96f182b49_4_4347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98" name="Google Shape;2992;g3c96f182b49_4_4347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099" name="Google Shape;2993;g3c96f182b49_4_4347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00" name="Google Shape;2994;g3c96f182b49_4_4347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1" name="Google Shape;2995;g3c96f182b49_4_4347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2" name="Google Shape;2996;g3c96f182b49_4_4347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3" name="Google Shape;2997;g3c96f182b49_4_4347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4" name="Google Shape;2998;g3c96f182b49_4_4347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05" name="Google Shape;2999;g3c96f182b49_4_4347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06" name="Google Shape;3000;g3c96f182b49_4_4347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07" name="Google Shape;3001;g3c96f182b49_4_4347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8" name="Google Shape;3002;g3c96f182b49_4_4347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09" name="Google Shape;3003;g3c96f182b49_4_4347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0" name="Google Shape;3004;g3c96f182b49_4_4347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1" name="Google Shape;3005;g3c96f182b49_4_4347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2" name="Google Shape;3006;g3c96f182b49_4_4347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3" name="Google Shape;3007;g3c96f182b49_4_4347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4" name="Google Shape;3008;g3c96f182b49_4_4347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5" name="Google Shape;3009;g3c96f182b49_4_4347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6" name="Google Shape;3010;g3c96f182b49_4_4347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7" name="Google Shape;3011;g3c96f182b49_4_4347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8" name="Google Shape;3012;g3c96f182b49_4_4347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19" name="Google Shape;3013;g3c96f182b49_4_4347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20" name="Google Shape;3014;g3c96f182b49_4_4347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21" name="Google Shape;3015;g3c96f182b49_4_4347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2" name="Google Shape;3016;g3c96f182b49_4_4347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3" name="Google Shape;3017;g3c96f182b49_4_4347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4" name="Google Shape;3018;g3c96f182b49_4_4347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5" name="Google Shape;3019;g3c96f182b49_4_4347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6" name="Google Shape;3020;g3c96f182b49_4_4347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27" name="Google Shape;3021;g3c96f182b49_4_4347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28" name="Google Shape;3022;g3c96f182b49_4_4347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29" name="Google Shape;3023;g3c96f182b49_4_4347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0" name="Google Shape;3024;g3c96f182b49_4_4347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1" name="Google Shape;3025;g3c96f182b49_4_4347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2" name="Google Shape;3026;g3c96f182b49_4_4347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3" name="Google Shape;3027;g3c96f182b49_4_4347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4" name="Google Shape;3028;g3c96f182b49_4_4347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5" name="Google Shape;3029;g3c96f182b49_4_4347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6" name="Google Shape;3030;g3c96f182b49_4_4347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37" name="Google Shape;3031;g3c96f182b49_4_4347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38" name="Google Shape;3032;g3c96f182b49_4_4347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39" name="Google Shape;3033;g3c96f182b49_4_4347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0" name="Google Shape;3034;g3c96f182b49_4_4347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1" name="Google Shape;3035;g3c96f182b49_4_4347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2" name="Google Shape;3036;g3c96f182b49_4_4347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3" name="Google Shape;3037;g3c96f182b49_4_4347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4" name="Google Shape;3038;g3c96f182b49_4_4347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5" name="Google Shape;3039;g3c96f182b49_4_4347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6" name="Google Shape;3040;g3c96f182b49_4_4347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7" name="Google Shape;3041;g3c96f182b49_4_4347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8" name="Google Shape;3042;g3c96f182b49_4_4347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49" name="Google Shape;3043;g3c96f182b49_4_4347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0" name="Google Shape;3044;g3c96f182b49_4_4347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1" name="Google Shape;3045;g3c96f182b49_4_4347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2" name="Google Shape;3046;g3c96f182b49_4_4347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3" name="Google Shape;3047;g3c96f182b49_4_4347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4" name="Google Shape;3048;g3c96f182b49_4_4347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5" name="Google Shape;3049;g3c96f182b49_4_4347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6" name="Google Shape;3050;g3c96f182b49_4_4347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7" name="Google Shape;3051;g3c96f182b49_4_4347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58" name="Google Shape;3052;g3c96f182b49_4_4347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59" name="Google Shape;3053;g3c96f182b49_4_4347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0" name="Google Shape;3054;g3c96f182b49_4_4347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1" name="Google Shape;3055;g3c96f182b49_4_4347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2" name="Google Shape;3056;g3c96f182b49_4_4347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3" name="Google Shape;3057;g3c96f182b49_4_4347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4" name="Google Shape;3058;g3c96f182b49_4_4347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5" name="Google Shape;3059;g3c96f182b49_4_4347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6" name="Google Shape;3060;g3c96f182b49_4_4347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67" name="Google Shape;3061;g3c96f182b49_4_4347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68" name="Google Shape;3062;g3c96f182b49_4_4347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69" name="Google Shape;3063;g3c96f182b49_4_4347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70" name="Google Shape;3064;g3c96f182b49_4_4347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71" name="Google Shape;3065;g3c96f182b49_4_4347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72" name="Google Shape;3066;g3c96f182b49_4_4347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73" name="Google Shape;3067;g3c96f182b49_4_4347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74" name="Google Shape;3068;g3c96f182b49_4_4347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75" name="Google Shape;3069;g3c96f182b49_4_4347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76" name="Google Shape;3070;g3c96f182b49_4_4347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77" name="Google Shape;3071;g3c96f182b49_4_4347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78" name="Google Shape;3072;g3c96f182b49_4_4347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79" name="Google Shape;3073;g3c96f182b49_4_4347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0" name="Google Shape;3074;g3c96f182b49_4_4347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1" name="Google Shape;3075;g3c96f182b49_4_4347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2" name="Google Shape;3076;g3c96f182b49_4_4347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3" name="Google Shape;3077;g3c96f182b49_4_4347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4" name="Google Shape;3078;g3c96f182b49_4_4347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85" name="Google Shape;3079;g3c96f182b49_4_4347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86" name="Google Shape;3080;g3c96f182b49_4_4347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87" name="Google Shape;3081;g3c96f182b49_4_4347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8" name="Google Shape;3082;g3c96f182b49_4_4347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89" name="Google Shape;3083;g3c96f182b49_4_4347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90" name="Google Shape;3084;g3c96f182b49_4_4347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91" name="Google Shape;3085;g3c96f182b49_4_4347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92" name="Google Shape;3086;g3c96f182b49_4_4347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93" name="Google Shape;3087;g3c96f182b49_4_4347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94" name="Google Shape;3088;g3c96f182b49_4_4347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95" name="Google Shape;3089;g3c96f182b49_4_4347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96" name="Google Shape;3090;g3c96f182b49_4_4347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197" name="Google Shape;3091;g3c96f182b49_4_4347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98" name="Google Shape;3092;g3c96f182b49_4_4347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199" name="Google Shape;3093;g3c96f182b49_4_4347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0" name="Google Shape;3094;g3c96f182b49_4_4347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1" name="Google Shape;3095;g3c96f182b49_4_4347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2" name="Google Shape;3096;g3c96f182b49_4_4347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3" name="Google Shape;3097;g3c96f182b49_4_4347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4" name="Google Shape;3098;g3c96f182b49_4_4347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05" name="Google Shape;3099;g3c96f182b49_4_4347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06" name="Google Shape;3100;g3c96f182b49_4_4347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07" name="Google Shape;3101;g3c96f182b49_4_4347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08" name="Google Shape;3102;g3c96f182b49_4_4347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09" name="Google Shape;3103;g3c96f182b49_4_4347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0" name="Google Shape;3104;g3c96f182b49_4_4347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11" name="Google Shape;3105;g3c96f182b49_4_4347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12" name="Google Shape;3106;g3c96f182b49_4_4347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13" name="Google Shape;3107;g3c96f182b49_4_4347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4" name="Google Shape;3108;g3c96f182b49_4_4347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5" name="Google Shape;3109;g3c96f182b49_4_4347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6" name="Google Shape;3110;g3c96f182b49_4_4347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7" name="Google Shape;3111;g3c96f182b49_4_4347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18" name="Google Shape;3112;g3c96f182b49_4_4347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19" name="Google Shape;3113;g3c96f182b49_4_4347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20" name="Google Shape;3114;g3c96f182b49_4_4347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21" name="Google Shape;3115;g3c96f182b49_4_4347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22" name="Google Shape;3116;g3c96f182b49_4_4347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23" name="Google Shape;3117;g3c96f182b49_4_4347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24" name="Google Shape;3118;g3c96f182b49_4_4347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25" name="Google Shape;3119;g3c96f182b49_4_4347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26" name="Google Shape;3120;g3c96f182b49_4_4347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27" name="Google Shape;3121;g3c96f182b49_4_4347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28" name="Google Shape;3122;g3c96f182b49_4_4347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29" name="Google Shape;3123;g3c96f182b49_4_4347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0" name="Google Shape;3124;g3c96f182b49_4_4347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1" name="Google Shape;3125;g3c96f182b49_4_4347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32" name="Google Shape;3126;g3c96f182b49_4_4347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33" name="Google Shape;3127;g3c96f182b49_4_4347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4" name="Google Shape;3128;g3c96f182b49_4_4347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5" name="Google Shape;3129;g3c96f182b49_4_4347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6" name="Google Shape;3130;g3c96f182b49_4_4347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7" name="Google Shape;3131;g3c96f182b49_4_4347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38" name="Google Shape;3132;g3c96f182b49_4_4347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39" name="Google Shape;3133;g3c96f182b49_4_4347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0" name="Google Shape;3134;g3c96f182b49_4_4347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1" name="Google Shape;3135;g3c96f182b49_4_4347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42" name="Google Shape;3136;g3c96f182b49_4_4347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43" name="Google Shape;3137;g3c96f182b49_4_4347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4" name="Google Shape;3138;g3c96f182b49_4_4347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5" name="Google Shape;3139;g3c96f182b49_4_4347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46" name="Google Shape;3140;g3c96f182b49_4_4347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7" name="Google Shape;3141;g3c96f182b49_4_4347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8" name="Google Shape;3142;g3c96f182b49_4_4347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49" name="Google Shape;3143;g3c96f182b49_4_4347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0" name="Google Shape;3144;g3c96f182b49_4_4347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1" name="Google Shape;3145;g3c96f182b49_4_4347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2" name="Google Shape;3146;g3c96f182b49_4_4347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53" name="Google Shape;3147;g3c96f182b49_4_4347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54" name="Google Shape;3148;g3c96f182b49_4_4347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5" name="Google Shape;3149;g3c96f182b49_4_4347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6" name="Google Shape;3150;g3c96f182b49_4_4347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7" name="Google Shape;3151;g3c96f182b49_4_4347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58" name="Google Shape;3152;g3c96f182b49_4_4347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59" name="Google Shape;3153;g3c96f182b49_4_4347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0" name="Google Shape;3154;g3c96f182b49_4_4347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61" name="Google Shape;3155;g3c96f182b49_4_4347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62" name="Google Shape;3156;g3c96f182b49_4_4347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3" name="Google Shape;3157;g3c96f182b49_4_4347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4" name="Google Shape;3158;g3c96f182b49_4_4347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5" name="Google Shape;3159;g3c96f182b49_4_4347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66" name="Google Shape;3160;g3c96f182b49_4_4347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7" name="Google Shape;3161;g3c96f182b49_4_4347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68" name="Google Shape;3162;g3c96f182b49_4_4347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69" name="Google Shape;3163;g3c96f182b49_4_4347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70" name="Google Shape;3164;g3c96f182b49_4_4347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1" name="Google Shape;3165;g3c96f182b49_4_4347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2" name="Google Shape;3166;g3c96f182b49_4_4347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3" name="Google Shape;3167;g3c96f182b49_4_4347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74" name="Google Shape;3168;g3c96f182b49_4_4347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5" name="Google Shape;3169;g3c96f182b49_4_4347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6" name="Google Shape;3170;g3c96f182b49_4_4347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77" name="Google Shape;3171;g3c96f182b49_4_4347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78" name="Google Shape;3172;g3c96f182b49_4_4347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79" name="Google Shape;3173;g3c96f182b49_4_4347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0" name="Google Shape;3174;g3c96f182b49_4_4347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1" name="Google Shape;3175;g3c96f182b49_4_4347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82" name="Google Shape;3176;g3c96f182b49_4_4347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83" name="Google Shape;3177;g3c96f182b49_4_4347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4" name="Google Shape;3178;g3c96f182b49_4_4347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5" name="Google Shape;3179;g3c96f182b49_4_4347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6" name="Google Shape;3180;g3c96f182b49_4_4347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87" name="Google Shape;3181;g3c96f182b49_4_4347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88" name="Google Shape;3182;g3c96f182b49_4_4347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89" name="Google Shape;3183;g3c96f182b49_4_4347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0" name="Google Shape;3184;g3c96f182b49_4_4347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1" name="Google Shape;3185;g3c96f182b49_4_4347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92" name="Google Shape;3186;g3c96f182b49_4_4347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293" name="Google Shape;3187;g3c96f182b49_4_4347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4" name="Google Shape;3188;g3c96f182b49_4_4347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5" name="Google Shape;3189;g3c96f182b49_4_4347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6" name="Google Shape;3190;g3c96f182b49_4_4347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7" name="Google Shape;3191;g3c96f182b49_4_4347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8" name="Google Shape;3192;g3c96f182b49_4_4347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299" name="Google Shape;3193;g3c96f182b49_4_4347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0" name="Google Shape;3194;g3c96f182b49_4_4347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1" name="Google Shape;3195;g3c96f182b49_4_4347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2" name="Google Shape;3196;g3c96f182b49_4_4347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3" name="Google Shape;3197;g3c96f182b49_4_4347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04" name="Google Shape;3198;g3c96f182b49_4_4347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05" name="Google Shape;3199;g3c96f182b49_4_4347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06" name="Google Shape;3200;g3c96f182b49_4_4347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07" name="Google Shape;3201;g3c96f182b49_4_4347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08" name="Google Shape;3202;g3c96f182b49_4_4347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09" name="Google Shape;3203;g3c96f182b49_4_4347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0" name="Google Shape;3204;g3c96f182b49_4_4347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1" name="Google Shape;3205;g3c96f182b49_4_4347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2" name="Google Shape;3206;g3c96f182b49_4_4347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3" name="Google Shape;3207;g3c96f182b49_4_4347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4" name="Google Shape;3208;g3c96f182b49_4_4347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5" name="Google Shape;3209;g3c96f182b49_4_4347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6" name="Google Shape;3210;g3c96f182b49_4_4347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17" name="Google Shape;3211;g3c96f182b49_4_4347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18" name="Google Shape;3212;g3c96f182b49_4_4347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19" name="Google Shape;3213;g3c96f182b49_4_4347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20" name="Google Shape;3214;g3c96f182b49_4_4347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1" name="Google Shape;3215;g3c96f182b49_4_4347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22" name="Google Shape;3216;g3c96f182b49_4_4347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23" name="Google Shape;3217;g3c96f182b49_4_4347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24" name="Google Shape;3218;g3c96f182b49_4_4347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5" name="Google Shape;3219;g3c96f182b49_4_4347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6" name="Google Shape;3220;g3c96f182b49_4_4347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7" name="Google Shape;3221;g3c96f182b49_4_4347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8" name="Google Shape;3222;g3c96f182b49_4_4347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29" name="Google Shape;3223;g3c96f182b49_4_4347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0" name="Google Shape;3224;g3c96f182b49_4_4347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1" name="Google Shape;3225;g3c96f182b49_4_4347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32" name="Google Shape;3226;g3c96f182b49_4_4347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33" name="Google Shape;3227;g3c96f182b49_4_4347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4" name="Google Shape;3228;g3c96f182b49_4_4347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35" name="Google Shape;3229;g3c96f182b49_4_4347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6" name="Google Shape;3230;g3c96f182b49_4_4347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7" name="Google Shape;3231;g3c96f182b49_4_4347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8" name="Google Shape;3232;g3c96f182b49_4_4347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39" name="Google Shape;3233;g3c96f182b49_4_4347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0" name="Google Shape;3234;g3c96f182b49_4_4347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1" name="Google Shape;3235;g3c96f182b49_4_4347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2" name="Google Shape;3236;g3c96f182b49_4_4347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3" name="Google Shape;3237;g3c96f182b49_4_4347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44" name="Google Shape;3238;g3c96f182b49_4_4347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5" name="Google Shape;3239;g3c96f182b49_4_4347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46" name="Google Shape;3240;g3c96f182b49_4_4347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47" name="Google Shape;3241;g3c96f182b49_4_4347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8" name="Google Shape;3242;g3c96f182b49_4_4347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49" name="Google Shape;3243;g3c96f182b49_4_4347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0" name="Google Shape;3244;g3c96f182b49_4_4347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51" name="Google Shape;3245;g3c96f182b49_4_4347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52" name="Google Shape;3246;g3c96f182b49_4_4347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53" name="Google Shape;3247;g3c96f182b49_4_4347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4" name="Google Shape;3248;g3c96f182b49_4_4347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55" name="Google Shape;3249;g3c96f182b49_4_4347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6" name="Google Shape;3250;g3c96f182b49_4_4347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7" name="Google Shape;3251;g3c96f182b49_4_4347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58" name="Google Shape;3252;g3c96f182b49_4_4347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59" name="Google Shape;3253;g3c96f182b49_4_4347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0" name="Google Shape;3254;g3c96f182b49_4_4347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1" name="Google Shape;3255;g3c96f182b49_4_4347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62" name="Google Shape;3256;g3c96f182b49_4_4347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3" name="Google Shape;3257;g3c96f182b49_4_4347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4" name="Google Shape;3258;g3c96f182b49_4_4347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5" name="Google Shape;3259;g3c96f182b49_4_4347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6" name="Google Shape;3260;g3c96f182b49_4_4347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7" name="Google Shape;3261;g3c96f182b49_4_4347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68" name="Google Shape;3262;g3c96f182b49_4_4347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69" name="Google Shape;3263;g3c96f182b49_4_4347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0" name="Google Shape;3264;g3c96f182b49_4_4347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1" name="Google Shape;3265;g3c96f182b49_4_4347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2" name="Google Shape;3266;g3c96f182b49_4_4347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73" name="Google Shape;3267;g3c96f182b49_4_4347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4" name="Google Shape;3268;g3c96f182b49_4_4347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5" name="Google Shape;3269;g3c96f182b49_4_4347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6" name="Google Shape;3270;g3c96f182b49_4_4347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7" name="Google Shape;3271;g3c96f182b49_4_4347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8" name="Google Shape;3272;g3c96f182b49_4_4347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79" name="Google Shape;3273;g3c96f182b49_4_4347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80" name="Google Shape;3274;g3c96f182b49_4_4347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81" name="Google Shape;3275;g3c96f182b49_4_4347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2" name="Google Shape;3276;g3c96f182b49_4_4347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83" name="Google Shape;3277;g3c96f182b49_4_4347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4" name="Google Shape;3278;g3c96f182b49_4_4347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5" name="Google Shape;3279;g3c96f182b49_4_4347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6" name="Google Shape;3280;g3c96f182b49_4_4347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7" name="Google Shape;3281;g3c96f182b49_4_4347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8" name="Google Shape;3282;g3c96f182b49_4_4347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89" name="Google Shape;3283;g3c96f182b49_4_4347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90" name="Google Shape;3284;g3c96f182b49_4_4347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91" name="Google Shape;3285;g3c96f182b49_4_4347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2" name="Google Shape;3286;g3c96f182b49_4_4347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93" name="Google Shape;3287;g3c96f182b49_4_4347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4" name="Google Shape;3288;g3c96f182b49_4_4347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5" name="Google Shape;3289;g3c96f182b49_4_4347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96" name="Google Shape;3290;g3c96f182b49_4_4347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397" name="Google Shape;3291;g3c96f182b49_4_4347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8" name="Google Shape;3292;g3c96f182b49_4_4347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399" name="Google Shape;3293;g3c96f182b49_4_4347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0" name="Google Shape;3294;g3c96f182b49_4_4347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1" name="Google Shape;3295;g3c96f182b49_4_4347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2" name="Google Shape;3296;g3c96f182b49_4_4347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3" name="Google Shape;3297;g3c96f182b49_4_4347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04" name="Google Shape;3298;g3c96f182b49_4_4347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05" name="Google Shape;3299;g3c96f182b49_4_4347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06" name="Google Shape;3300;g3c96f182b49_4_4347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7" name="Google Shape;3301;g3c96f182b49_4_4347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08" name="Google Shape;3302;g3c96f182b49_4_4347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09" name="Google Shape;3303;g3c96f182b49_4_4347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10" name="Google Shape;3304;g3c96f182b49_4_4347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11" name="Google Shape;3305;g3c96f182b49_4_4347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2" name="Google Shape;3306;g3c96f182b49_4_4347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3" name="Google Shape;3307;g3c96f182b49_4_4347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4" name="Google Shape;3308;g3c96f182b49_4_4347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5" name="Google Shape;3309;g3c96f182b49_4_4347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16" name="Google Shape;3310;g3c96f182b49_4_4347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7" name="Google Shape;3311;g3c96f182b49_4_4347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8" name="Google Shape;3312;g3c96f182b49_4_4347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19" name="Google Shape;3313;g3c96f182b49_4_4347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0" name="Google Shape;3314;g3c96f182b49_4_4347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21" name="Google Shape;3315;g3c96f182b49_4_4347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2" name="Google Shape;3316;g3c96f182b49_4_4347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3" name="Google Shape;3317;g3c96f182b49_4_4347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4" name="Google Shape;3318;g3c96f182b49_4_4347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5" name="Google Shape;3319;g3c96f182b49_4_4347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26" name="Google Shape;3320;g3c96f182b49_4_4347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7" name="Google Shape;3321;g3c96f182b49_4_4347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28" name="Google Shape;3322;g3c96f182b49_4_4347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29" name="Google Shape;3323;g3c96f182b49_4_4347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30" name="Google Shape;3324;g3c96f182b49_4_4347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31" name="Google Shape;3325;g3c96f182b49_4_4347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32" name="Google Shape;3326;g3c96f182b49_4_4347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33" name="Google Shape;3327;g3c96f182b49_4_4347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4" name="Google Shape;3328;g3c96f182b49_4_4347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5" name="Google Shape;3329;g3c96f182b49_4_4347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6" name="Google Shape;3330;g3c96f182b49_4_4347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7" name="Google Shape;3331;g3c96f182b49_4_4347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8" name="Google Shape;3332;g3c96f182b49_4_4347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39" name="Google Shape;3333;g3c96f182b49_4_4347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0" name="Google Shape;3334;g3c96f182b49_4_4347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1" name="Google Shape;3335;g3c96f182b49_4_4347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2" name="Google Shape;3336;g3c96f182b49_4_4347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3" name="Google Shape;3337;g3c96f182b49_4_4347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4" name="Google Shape;3338;g3c96f182b49_4_4347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5" name="Google Shape;3339;g3c96f182b49_4_4347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6" name="Google Shape;3340;g3c96f182b49_4_4347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7" name="Google Shape;3341;g3c96f182b49_4_4347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48" name="Google Shape;3342;g3c96f182b49_4_4347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49" name="Google Shape;3343;g3c96f182b49_4_4347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0" name="Google Shape;3344;g3c96f182b49_4_4347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1" name="Google Shape;3345;g3c96f182b49_4_4347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2" name="Google Shape;3346;g3c96f182b49_4_4347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53" name="Google Shape;3347;g3c96f182b49_4_4347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4" name="Google Shape;3348;g3c96f182b49_4_4347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5" name="Google Shape;3349;g3c96f182b49_4_4347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6" name="Google Shape;3350;g3c96f182b49_4_4347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57" name="Google Shape;3351;g3c96f182b49_4_4347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58" name="Google Shape;3352;g3c96f182b49_4_4347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59" name="Google Shape;3353;g3c96f182b49_4_4347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60" name="Google Shape;3354;g3c96f182b49_4_4347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61" name="Google Shape;3355;g3c96f182b49_4_4347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62" name="Google Shape;3356;g3c96f182b49_4_4347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3" name="Google Shape;3357;g3c96f182b49_4_4347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4" name="Google Shape;3358;g3c96f182b49_4_4347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5" name="Google Shape;3359;g3c96f182b49_4_4347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66" name="Google Shape;3360;g3c96f182b49_4_4347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67" name="Google Shape;3361;g3c96f182b49_4_4347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8" name="Google Shape;3362;g3c96f182b49_4_4347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69" name="Google Shape;3363;g3c96f182b49_4_4347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0" name="Google Shape;3364;g3c96f182b49_4_4347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1" name="Google Shape;3365;g3c96f182b49_4_4347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2" name="Google Shape;3366;g3c96f182b49_4_4347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3" name="Google Shape;3367;g3c96f182b49_4_4347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4" name="Google Shape;3368;g3c96f182b49_4_4347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5" name="Google Shape;3369;g3c96f182b49_4_4347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6" name="Google Shape;3370;g3c96f182b49_4_4347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7" name="Google Shape;3371;g3c96f182b49_4_4347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78" name="Google Shape;3372;g3c96f182b49_4_4347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79" name="Google Shape;3373;g3c96f182b49_4_4347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0" name="Google Shape;3374;g3c96f182b49_4_4347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1" name="Google Shape;3375;g3c96f182b49_4_4347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2" name="Google Shape;3376;g3c96f182b49_4_4347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83" name="Google Shape;3377;g3c96f182b49_4_4347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4" name="Google Shape;3378;g3c96f182b49_4_4347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5" name="Google Shape;3379;g3c96f182b49_4_4347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6" name="Google Shape;3380;g3c96f182b49_4_4347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87" name="Google Shape;3381;g3c96f182b49_4_4347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88" name="Google Shape;3382;g3c96f182b49_4_4347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89" name="Google Shape;3383;g3c96f182b49_4_4347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0" name="Google Shape;3384;g3c96f182b49_4_4347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1" name="Google Shape;3385;g3c96f182b49_4_4347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92" name="Google Shape;3386;g3c96f182b49_4_4347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3" name="Google Shape;3387;g3c96f182b49_4_4347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4" name="Google Shape;3388;g3c96f182b49_4_4347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5" name="Google Shape;3389;g3c96f182b49_4_4347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496" name="Google Shape;3390;g3c96f182b49_4_4347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97" name="Google Shape;3391;g3c96f182b49_4_4347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98" name="Google Shape;3392;g3c96f182b49_4_4347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499" name="Google Shape;3393;g3c96f182b49_4_4347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0" name="Google Shape;3394;g3c96f182b49_4_4347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1" name="Google Shape;3395;g3c96f182b49_4_4347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2" name="Google Shape;3396;g3c96f182b49_4_4347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3" name="Google Shape;3397;g3c96f182b49_4_4347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4" name="Google Shape;3398;g3c96f182b49_4_4347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5" name="Google Shape;3399;g3c96f182b49_4_4347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6" name="Google Shape;3400;g3c96f182b49_4_4347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7" name="Google Shape;3401;g3c96f182b49_4_4347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08" name="Google Shape;3402;g3c96f182b49_4_4347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09" name="Google Shape;3403;g3c96f182b49_4_4347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0" name="Google Shape;3404;g3c96f182b49_4_4347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1" name="Google Shape;3405;g3c96f182b49_4_4347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2" name="Google Shape;3406;g3c96f182b49_4_4347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3" name="Google Shape;3407;g3c96f182b49_4_4347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4" name="Google Shape;3408;g3c96f182b49_4_4347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15" name="Google Shape;3409;g3c96f182b49_4_4347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6" name="Google Shape;3410;g3c96f182b49_4_4347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7" name="Google Shape;3411;g3c96f182b49_4_4347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8" name="Google Shape;3412;g3c96f182b49_4_4347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19" name="Google Shape;3413;g3c96f182b49_4_4347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0" name="Google Shape;3414;g3c96f182b49_4_4347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1" name="Google Shape;3415;g3c96f182b49_4_4347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2" name="Google Shape;3416;g3c96f182b49_4_4347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3" name="Google Shape;3417;g3c96f182b49_4_4347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24" name="Google Shape;3418;g3c96f182b49_4_4347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25" name="Google Shape;3419;g3c96f182b49_4_4347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26" name="Google Shape;3420;g3c96f182b49_4_4347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27" name="Google Shape;3421;g3c96f182b49_4_4347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28" name="Google Shape;3422;g3c96f182b49_4_4347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29" name="Google Shape;3423;g3c96f182b49_4_4347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0" name="Google Shape;3424;g3c96f182b49_4_4347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1" name="Google Shape;3425;g3c96f182b49_4_4347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2" name="Google Shape;3426;g3c96f182b49_4_4347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3" name="Google Shape;3427;g3c96f182b49_4_4347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34" name="Google Shape;3428;g3c96f182b49_4_4347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35" name="Google Shape;3429;g3c96f182b49_4_4347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36" name="Google Shape;3430;g3c96f182b49_4_4347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37" name="Google Shape;3431;g3c96f182b49_4_4347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8" name="Google Shape;3432;g3c96f182b49_4_4347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39" name="Google Shape;3433;g3c96f182b49_4_4347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0" name="Google Shape;3434;g3c96f182b49_4_4347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1" name="Google Shape;3435;g3c96f182b49_4_4347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2" name="Google Shape;3436;g3c96f182b49_4_4347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3" name="Google Shape;3437;g3c96f182b49_4_4347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4" name="Google Shape;3438;g3c96f182b49_4_4347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5" name="Google Shape;3439;g3c96f182b49_4_4347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6" name="Google Shape;3440;g3c96f182b49_4_4347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7" name="Google Shape;3441;g3c96f182b49_4_4347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8" name="Google Shape;3442;g3c96f182b49_4_4347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49" name="Google Shape;3443;g3c96f182b49_4_4347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50" name="Google Shape;3444;g3c96f182b49_4_4347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51" name="Google Shape;3445;g3c96f182b49_4_4347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2" name="Google Shape;3446;g3c96f182b49_4_4347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3" name="Google Shape;3447;g3c96f182b49_4_4347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4" name="Google Shape;3448;g3c96f182b49_4_4347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5" name="Google Shape;3449;g3c96f182b49_4_4347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6" name="Google Shape;3450;g3c96f182b49_4_4347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7" name="Google Shape;3451;g3c96f182b49_4_4347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58" name="Google Shape;3452;g3c96f182b49_4_4347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59" name="Google Shape;3453;g3c96f182b49_4_4347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0" name="Google Shape;3454;g3c96f182b49_4_4347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1" name="Google Shape;3455;g3c96f182b49_4_4347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2" name="Google Shape;3456;g3c96f182b49_4_4347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3" name="Google Shape;3457;g3c96f182b49_4_4347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64" name="Google Shape;3458;g3c96f182b49_4_4347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65" name="Google Shape;3459;g3c96f182b49_4_4347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66" name="Google Shape;3460;g3c96f182b49_4_4347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7" name="Google Shape;3461;g3c96f182b49_4_4347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8" name="Google Shape;3462;g3c96f182b49_4_4347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69" name="Google Shape;3463;g3c96f182b49_4_4347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570" name="Google Shape;3464;g3c96f182b49_4_4347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1" name="Google Shape;3465;g3c96f182b49_4_4347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2" name="Google Shape;3466;g3c96f182b49_4_4347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3" name="Google Shape;3467;g3c96f182b49_4_4347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4" name="Google Shape;3468;g3c96f182b49_4_4347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5" name="Google Shape;3469;g3c96f182b49_4_4347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6" name="Google Shape;3470;g3c96f182b49_4_4347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7" name="Google Shape;3471;g3c96f182b49_4_4347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8" name="Google Shape;3472;g3c96f182b49_4_4347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79" name="Google Shape;3473;g3c96f182b49_4_4347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0" name="Google Shape;3474;g3c96f182b49_4_4347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1" name="Google Shape;3475;g3c96f182b49_4_4347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2" name="Google Shape;3476;g3c96f182b49_4_4347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3" name="Google Shape;3477;g3c96f182b49_4_4347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4" name="Google Shape;3478;g3c96f182b49_4_4347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5" name="Google Shape;3479;g3c96f182b49_4_4347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6" name="Google Shape;3480;g3c96f182b49_4_4347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7" name="Google Shape;3481;g3c96f182b49_4_4347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8" name="Google Shape;3482;g3c96f182b49_4_4347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89" name="Google Shape;3483;g3c96f182b49_4_4347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0" name="Google Shape;3484;g3c96f182b49_4_4347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1" name="Google Shape;3485;g3c96f182b49_4_4347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2" name="Google Shape;3486;g3c96f182b49_4_4347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3" name="Google Shape;3487;g3c96f182b49_4_4347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4" name="Google Shape;3488;g3c96f182b49_4_4347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5" name="Google Shape;3489;g3c96f182b49_4_4347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6" name="Google Shape;3490;g3c96f182b49_4_4347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7" name="Google Shape;3491;g3c96f182b49_4_4347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8" name="Google Shape;3492;g3c96f182b49_4_4347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599" name="Google Shape;3493;g3c96f182b49_4_4347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0" name="Google Shape;3494;g3c96f182b49_4_4347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1" name="Google Shape;3495;g3c96f182b49_4_4347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2" name="Google Shape;3496;g3c96f182b49_4_4347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03" name="Google Shape;3497;g3c96f182b49_4_4347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04" name="Google Shape;3498;g3c96f182b49_4_4347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05" name="Google Shape;3499;g3c96f182b49_4_4347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06" name="Google Shape;3500;g3c96f182b49_4_4347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7" name="Google Shape;3501;g3c96f182b49_4_4347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8" name="Google Shape;3502;g3c96f182b49_4_4347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09" name="Google Shape;3503;g3c96f182b49_4_4347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0" name="Google Shape;3504;g3c96f182b49_4_4347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1" name="Google Shape;3505;g3c96f182b49_4_4347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2" name="Google Shape;3506;g3c96f182b49_4_4347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3" name="Google Shape;3507;g3c96f182b49_4_4347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4" name="Google Shape;3508;g3c96f182b49_4_4347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15" name="Google Shape;3509;g3c96f182b49_4_4347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16" name="Google Shape;3510;g3c96f182b49_4_4347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17" name="Google Shape;3511;g3c96f182b49_4_4347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8" name="Google Shape;3512;g3c96f182b49_4_4347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19" name="Google Shape;3513;g3c96f182b49_4_4347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0" name="Google Shape;3514;g3c96f182b49_4_4347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1" name="Google Shape;3515;g3c96f182b49_4_4347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2" name="Google Shape;3516;g3c96f182b49_4_4347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3" name="Google Shape;3517;g3c96f182b49_4_4347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4" name="Google Shape;3518;g3c96f182b49_4_4347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5" name="Google Shape;3519;g3c96f182b49_4_4347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26" name="Google Shape;3520;g3c96f182b49_4_4347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7" name="Google Shape;3521;g3c96f182b49_4_4347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8" name="Google Shape;3522;g3c96f182b49_4_4347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29" name="Google Shape;3523;g3c96f182b49_4_4347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0" name="Google Shape;3524;g3c96f182b49_4_4347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31" name="Google Shape;3525;g3c96f182b49_4_4347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32" name="Google Shape;3526;g3c96f182b49_4_4347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3" name="Google Shape;3527;g3c96f182b49_4_4347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4" name="Google Shape;3528;g3c96f182b49_4_4347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5" name="Google Shape;3529;g3c96f182b49_4_4347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6" name="Google Shape;3530;g3c96f182b49_4_4347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37" name="Google Shape;3531;g3c96f182b49_4_4347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38" name="Google Shape;3532;g3c96f182b49_4_4347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39" name="Google Shape;3533;g3c96f182b49_4_4347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0" name="Google Shape;3534;g3c96f182b49_4_4347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1" name="Google Shape;3535;g3c96f182b49_4_4347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2" name="Google Shape;3536;g3c96f182b49_4_4347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3" name="Google Shape;3537;g3c96f182b49_4_4347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4" name="Google Shape;3538;g3c96f182b49_4_4347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5" name="Google Shape;3539;g3c96f182b49_4_4347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6" name="Google Shape;3540;g3c96f182b49_4_4347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7" name="Google Shape;3541;g3c96f182b49_4_4347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8" name="Google Shape;3542;g3c96f182b49_4_4347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49" name="Google Shape;3543;g3c96f182b49_4_4347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0" name="Google Shape;3544;g3c96f182b49_4_4347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51" name="Google Shape;3545;g3c96f182b49_4_4347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2" name="Google Shape;3546;g3c96f182b49_4_4347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3" name="Google Shape;3547;g3c96f182b49_4_4347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4" name="Google Shape;3548;g3c96f182b49_4_4347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55" name="Google Shape;3549;g3c96f182b49_4_4347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6" name="Google Shape;3550;g3c96f182b49_4_4347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7" name="Google Shape;3551;g3c96f182b49_4_4347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8" name="Google Shape;3552;g3c96f182b49_4_4347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59" name="Google Shape;3553;g3c96f182b49_4_4347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0" name="Google Shape;3554;g3c96f182b49_4_4347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1" name="Google Shape;3555;g3c96f182b49_4_4347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62" name="Google Shape;3556;g3c96f182b49_4_4347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63" name="Google Shape;3557;g3c96f182b49_4_4347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64" name="Google Shape;3558;g3c96f182b49_4_4347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5" name="Google Shape;3559;g3c96f182b49_4_4347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6" name="Google Shape;3560;g3c96f182b49_4_4347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67" name="Google Shape;3561;g3c96f182b49_4_4347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68" name="Google Shape;3562;g3c96f182b49_4_4347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69" name="Google Shape;3563;g3c96f182b49_4_4347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0" name="Google Shape;3564;g3c96f182b49_4_4347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1" name="Google Shape;3565;g3c96f182b49_4_4347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2" name="Google Shape;3566;g3c96f182b49_4_4347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3" name="Google Shape;3567;g3c96f182b49_4_4347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4" name="Google Shape;3568;g3c96f182b49_4_4347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5" name="Google Shape;3569;g3c96f182b49_4_4347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6" name="Google Shape;3570;g3c96f182b49_4_4347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7" name="Google Shape;3571;g3c96f182b49_4_4347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8" name="Google Shape;3572;g3c96f182b49_4_4347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79" name="Google Shape;3573;g3c96f182b49_4_4347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80" name="Google Shape;3574;g3c96f182b49_4_4347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1" name="Google Shape;3575;g3c96f182b49_4_4347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2" name="Google Shape;3576;g3c96f182b49_4_4347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3" name="Google Shape;3577;g3c96f182b49_4_4347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4" name="Google Shape;3578;g3c96f182b49_4_4347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85" name="Google Shape;3579;g3c96f182b49_4_4347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6" name="Google Shape;3580;g3c96f182b49_4_4347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7" name="Google Shape;3581;g3c96f182b49_4_4347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8" name="Google Shape;3582;g3c96f182b49_4_4347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89" name="Google Shape;3583;g3c96f182b49_4_4347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0" name="Google Shape;3584;g3c96f182b49_4_4347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1" name="Google Shape;3585;g3c96f182b49_4_4347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2" name="Google Shape;3586;g3c96f182b49_4_4347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3" name="Google Shape;3587;g3c96f182b49_4_4347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94" name="Google Shape;3588;g3c96f182b49_4_4347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5" name="Google Shape;3589;g3c96f182b49_4_4347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6" name="Google Shape;3590;g3c96f182b49_4_4347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7" name="Google Shape;3591;g3c96f182b49_4_4347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698" name="Google Shape;3592;g3c96f182b49_4_4347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699" name="Google Shape;3593;g3c96f182b49_4_4347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0" name="Google Shape;3594;g3c96f182b49_4_4347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1" name="Google Shape;3595;g3c96f182b49_4_4347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2" name="Google Shape;3596;g3c96f182b49_4_4347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3" name="Google Shape;3597;g3c96f182b49_4_4347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4" name="Google Shape;3598;g3c96f182b49_4_4347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5" name="Google Shape;3599;g3c96f182b49_4_4347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6" name="Google Shape;3600;g3c96f182b49_4_4347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7" name="Google Shape;3601;g3c96f182b49_4_4347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8" name="Google Shape;3602;g3c96f182b49_4_4347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09" name="Google Shape;3603;g3c96f182b49_4_4347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10" name="Google Shape;3604;g3c96f182b49_4_4347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1" name="Google Shape;3605;g3c96f182b49_4_4347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2" name="Google Shape;3606;g3c96f182b49_4_4347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3" name="Google Shape;3607;g3c96f182b49_4_4347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4" name="Google Shape;3608;g3c96f182b49_4_4347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5" name="Google Shape;3609;g3c96f182b49_4_4347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6" name="Google Shape;3610;g3c96f182b49_4_4347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17" name="Google Shape;3611;g3c96f182b49_4_4347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8" name="Google Shape;3612;g3c96f182b49_4_4347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19" name="Google Shape;3613;g3c96f182b49_4_4347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0" name="Google Shape;3614;g3c96f182b49_4_4347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1" name="Google Shape;3615;g3c96f182b49_4_4347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2" name="Google Shape;3616;g3c96f182b49_4_4347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3" name="Google Shape;3617;g3c96f182b49_4_4347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4" name="Google Shape;3618;g3c96f182b49_4_4347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25" name="Google Shape;3619;g3c96f182b49_4_4347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26" name="Google Shape;3620;g3c96f182b49_4_4347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27" name="Google Shape;3621;g3c96f182b49_4_4347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28" name="Google Shape;3622;g3c96f182b49_4_4347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29" name="Google Shape;3623;g3c96f182b49_4_4347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0" name="Google Shape;3624;g3c96f182b49_4_4347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31" name="Google Shape;3625;g3c96f182b49_4_4347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32" name="Google Shape;3626;g3c96f182b49_4_4347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33" name="Google Shape;3627;g3c96f182b49_4_4347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34" name="Google Shape;3628;g3c96f182b49_4_4347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35" name="Google Shape;3629;g3c96f182b49_4_4347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6" name="Google Shape;3630;g3c96f182b49_4_4347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7" name="Google Shape;3631;g3c96f182b49_4_4347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8" name="Google Shape;3632;g3c96f182b49_4_4347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39" name="Google Shape;3633;g3c96f182b49_4_4347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0" name="Google Shape;3634;g3c96f182b49_4_4347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1" name="Google Shape;3635;g3c96f182b49_4_4347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2" name="Google Shape;3636;g3c96f182b49_4_4347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3" name="Google Shape;3637;g3c96f182b49_4_4347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4" name="Google Shape;3638;g3c96f182b49_4_4347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5" name="Google Shape;3639;g3c96f182b49_4_4347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6" name="Google Shape;3640;g3c96f182b49_4_4347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7" name="Google Shape;3641;g3c96f182b49_4_4347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8" name="Google Shape;3642;g3c96f182b49_4_4347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49" name="Google Shape;3643;g3c96f182b49_4_4347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50" name="Google Shape;3644;g3c96f182b49_4_4347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51" name="Google Shape;3645;g3c96f182b49_4_4347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52" name="Google Shape;3646;g3c96f182b49_4_4347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53" name="Google Shape;3647;g3c96f182b49_4_4347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4" name="Google Shape;3648;g3c96f182b49_4_4347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5" name="Google Shape;3649;g3c96f182b49_4_4347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6" name="Google Shape;3650;g3c96f182b49_4_4347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7" name="Google Shape;3651;g3c96f182b49_4_4347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8" name="Google Shape;3652;g3c96f182b49_4_4347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59" name="Google Shape;3653;g3c96f182b49_4_4347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60" name="Google Shape;3654;g3c96f182b49_4_4347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1" name="Google Shape;3655;g3c96f182b49_4_4347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2" name="Google Shape;3656;g3c96f182b49_4_4347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3" name="Google Shape;3657;g3c96f182b49_4_4347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4" name="Google Shape;3658;g3c96f182b49_4_4347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5" name="Google Shape;3659;g3c96f182b49_4_4347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66" name="Google Shape;3660;g3c96f182b49_4_4347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67" name="Google Shape;3661;g3c96f182b49_4_4347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68" name="Google Shape;3662;g3c96f182b49_4_4347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69" name="Google Shape;3663;g3c96f182b49_4_4347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0" name="Google Shape;3664;g3c96f182b49_4_4347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1" name="Google Shape;3665;g3c96f182b49_4_4347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772" name="Google Shape;3666;g3c96f182b49_4_4347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3" name="Google Shape;3667;g3c96f182b49_4_4347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4" name="Google Shape;3668;g3c96f182b49_4_4347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5" name="Google Shape;3669;g3c96f182b49_4_4347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6" name="Google Shape;3670;g3c96f182b49_4_4347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7" name="Google Shape;3671;g3c96f182b49_4_4347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8" name="Google Shape;3672;g3c96f182b49_4_4347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79" name="Google Shape;3673;g3c96f182b49_4_4347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0" name="Google Shape;3674;g3c96f182b49_4_4347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1" name="Google Shape;3675;g3c96f182b49_4_4347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2" name="Google Shape;3676;g3c96f182b49_4_4347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3" name="Google Shape;3677;g3c96f182b49_4_4347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4" name="Google Shape;3678;g3c96f182b49_4_4347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5" name="Google Shape;3679;g3c96f182b49_4_4347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6" name="Google Shape;3680;g3c96f182b49_4_4347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7" name="Google Shape;3681;g3c96f182b49_4_4347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8" name="Google Shape;3682;g3c96f182b49_4_4347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89" name="Google Shape;3683;g3c96f182b49_4_4347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0" name="Google Shape;3684;g3c96f182b49_4_4347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1" name="Google Shape;3685;g3c96f182b49_4_4347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2" name="Google Shape;3686;g3c96f182b49_4_4347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3" name="Google Shape;3687;g3c96f182b49_4_4347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4" name="Google Shape;3688;g3c96f182b49_4_4347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5" name="Google Shape;3689;g3c96f182b49_4_4347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6" name="Google Shape;3690;g3c96f182b49_4_4347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7" name="Google Shape;3691;g3c96f182b49_4_4347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8" name="Google Shape;3692;g3c96f182b49_4_4347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799" name="Google Shape;3693;g3c96f182b49_4_4347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0" name="Google Shape;3694;g3c96f182b49_4_4347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1" name="Google Shape;3695;g3c96f182b49_4_4347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2" name="Google Shape;3696;g3c96f182b49_4_4347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3" name="Google Shape;3697;g3c96f182b49_4_4347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4" name="Google Shape;3698;g3c96f182b49_4_4347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05" name="Google Shape;3699;g3c96f182b49_4_4347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06" name="Google Shape;3700;g3c96f182b49_4_4347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07" name="Google Shape;3701;g3c96f182b49_4_4347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08" name="Google Shape;3702;g3c96f182b49_4_4347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09" name="Google Shape;3703;g3c96f182b49_4_4347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10" name="Google Shape;3704;g3c96f182b49_4_4347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11" name="Google Shape;3705;g3c96f182b49_4_4347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2" name="Google Shape;3706;g3c96f182b49_4_4347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3" name="Google Shape;3707;g3c96f182b49_4_4347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4" name="Google Shape;3708;g3c96f182b49_4_4347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5" name="Google Shape;3709;g3c96f182b49_4_4347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16" name="Google Shape;3710;g3c96f182b49_4_4347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17" name="Google Shape;3711;g3c96f182b49_4_4347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18" name="Google Shape;3712;g3c96f182b49_4_4347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19" name="Google Shape;3713;g3c96f182b49_4_4347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0" name="Google Shape;3714;g3c96f182b49_4_4347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1" name="Google Shape;3715;g3c96f182b49_4_4347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2" name="Google Shape;3716;g3c96f182b49_4_4347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3" name="Google Shape;3717;g3c96f182b49_4_4347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24" name="Google Shape;3718;g3c96f182b49_4_4347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5" name="Google Shape;3719;g3c96f182b49_4_4347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26" name="Google Shape;3720;g3c96f182b49_4_4347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7" name="Google Shape;3721;g3c96f182b49_4_4347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28" name="Google Shape;3722;g3c96f182b49_4_4347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29" name="Google Shape;3723;g3c96f182b49_4_4347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0" name="Google Shape;3724;g3c96f182b49_4_4347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1" name="Google Shape;3725;g3c96f182b49_4_4347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2" name="Google Shape;3726;g3c96f182b49_4_4347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33" name="Google Shape;3727;g3c96f182b49_4_4347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4" name="Google Shape;3728;g3c96f182b49_4_4347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35" name="Google Shape;3729;g3c96f182b49_4_4347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6" name="Google Shape;3730;g3c96f182b49_4_4347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37" name="Google Shape;3731;g3c96f182b49_4_4347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8" name="Google Shape;3732;g3c96f182b49_4_4347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39" name="Google Shape;3733;g3c96f182b49_4_4347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0" name="Google Shape;3734;g3c96f182b49_4_4347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1" name="Google Shape;3735;g3c96f182b49_4_4347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2" name="Google Shape;3736;g3c96f182b49_4_4347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43" name="Google Shape;3737;g3c96f182b49_4_4347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4" name="Google Shape;3738;g3c96f182b49_4_4347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5" name="Google Shape;3739;g3c96f182b49_4_4347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6" name="Google Shape;3740;g3c96f182b49_4_4347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7" name="Google Shape;3741;g3c96f182b49_4_4347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48" name="Google Shape;3742;g3c96f182b49_4_4347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49" name="Google Shape;3743;g3c96f182b49_4_4347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0" name="Google Shape;3744;g3c96f182b49_4_4347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1" name="Google Shape;3745;g3c96f182b49_4_4347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52" name="Google Shape;3746;g3c96f182b49_4_4347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3" name="Google Shape;3747;g3c96f182b49_4_4347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4" name="Google Shape;3748;g3c96f182b49_4_4347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55" name="Google Shape;3749;g3c96f182b49_4_4347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6" name="Google Shape;3750;g3c96f182b49_4_4347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57" name="Google Shape;3751;g3c96f182b49_4_4347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58" name="Google Shape;3752;g3c96f182b49_4_4347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59" name="Google Shape;3753;g3c96f182b49_4_4347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0" name="Google Shape;3754;g3c96f182b49_4_4347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1" name="Google Shape;3755;g3c96f182b49_4_4347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62" name="Google Shape;3756;g3c96f182b49_4_4347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3" name="Google Shape;3757;g3c96f182b49_4_4347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4" name="Google Shape;3758;g3c96f182b49_4_4347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5" name="Google Shape;3759;g3c96f182b49_4_4347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6" name="Google Shape;3760;g3c96f182b49_4_4347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7" name="Google Shape;3761;g3c96f182b49_4_4347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8" name="Google Shape;3762;g3c96f182b49_4_4347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69" name="Google Shape;3763;g3c96f182b49_4_4347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70" name="Google Shape;3764;g3c96f182b49_4_4347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71" name="Google Shape;3765;g3c96f182b49_4_4347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72" name="Google Shape;3766;g3c96f182b49_4_4347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3" name="Google Shape;3767;g3c96f182b49_4_4347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4" name="Google Shape;3768;g3c96f182b49_4_4347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5" name="Google Shape;3769;g3c96f182b49_4_4347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6" name="Google Shape;3770;g3c96f182b49_4_4347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77" name="Google Shape;3771;g3c96f182b49_4_4347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8" name="Google Shape;3772;g3c96f182b49_4_4347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79" name="Google Shape;3773;g3c96f182b49_4_4347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0" name="Google Shape;3774;g3c96f182b49_4_4347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1" name="Google Shape;3775;g3c96f182b49_4_4347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82" name="Google Shape;3776;g3c96f182b49_4_4347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3" name="Google Shape;3777;g3c96f182b49_4_4347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4" name="Google Shape;3778;g3c96f182b49_4_4347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5" name="Google Shape;3779;g3c96f182b49_4_4347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6" name="Google Shape;3780;g3c96f182b49_4_4347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7" name="Google Shape;3781;g3c96f182b49_4_4347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88" name="Google Shape;3782;g3c96f182b49_4_4347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89" name="Google Shape;3783;g3c96f182b49_4_4347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0" name="Google Shape;3784;g3c96f182b49_4_4347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1" name="Google Shape;3785;g3c96f182b49_4_4347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92" name="Google Shape;3786;g3c96f182b49_4_4347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93" name="Google Shape;3787;g3c96f182b49_4_4347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94" name="Google Shape;3788;g3c96f182b49_4_4347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95" name="Google Shape;3789;g3c96f182b49_4_4347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6" name="Google Shape;3790;g3c96f182b49_4_4347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7" name="Google Shape;3791;g3c96f182b49_4_4347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898" name="Google Shape;3792;g3c96f182b49_4_4347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899" name="Google Shape;3793;g3c96f182b49_4_4347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900" name="Google Shape;3794;g3c96f182b49_4_4347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901" name="Google Shape;3795;g3c96f182b49_4_4347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902" name="Google Shape;3796;g3c96f182b49_4_4347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03" name="Google Shape;3797;g3c96f182b49_4_4347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3904" name="Google Shape;3798;g3c96f182b49_4_4347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sp>
        <p:nvSpPr>
          <p:cNvPr id="3906" name="Google Shape;3799;g3c96f182b49_4_4347"/>
          <p:cNvSpPr txBox="1"/>
          <p:nvPr/>
        </p:nvSpPr>
        <p:spPr>
          <a:xfrm>
            <a:off x="1020125" y="1832049"/>
            <a:ext cx="8369401" cy="4826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lvl="1">
              <a:lnSpc>
                <a:spcPct val="90000"/>
              </a:lnSpc>
              <a:defRPr sz="3200">
                <a:latin typeface="Plus Jakarta Sans Medium"/>
                <a:ea typeface="Plus Jakarta Sans Medium"/>
                <a:cs typeface="Plus Jakarta Sans Medium"/>
                <a:sym typeface="Plus Jakarta Sans Medium"/>
              </a:defRPr>
            </a:pPr>
            <a:r>
              <a:t>GitOps In The Wild</a:t>
            </a:r>
          </a:p>
        </p:txBody>
      </p:sp>
      <p:pic>
        <p:nvPicPr>
          <p:cNvPr id="3907" name="portrait-circle-color.png" descr="portrait-circle-color.png"/>
          <p:cNvPicPr>
            <a:picLocks noChangeAspect="1"/>
          </p:cNvPicPr>
          <p:nvPr/>
        </p:nvPicPr>
        <p:blipFill>
          <a:blip r:embed="rId2">
            <a:extLst/>
          </a:blip>
          <a:srcRect l="2097" t="3984" r="2104" b="1279"/>
          <a:stretch>
            <a:fillRect/>
          </a:stretch>
        </p:blipFill>
        <p:spPr>
          <a:xfrm>
            <a:off x="14436438" y="2633649"/>
            <a:ext cx="2899569" cy="28674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0"/>
                </a:moveTo>
                <a:cubicBezTo>
                  <a:pt x="4835" y="0"/>
                  <a:pt x="0" y="4834"/>
                  <a:pt x="0" y="10799"/>
                </a:cubicBezTo>
                <a:cubicBezTo>
                  <a:pt x="0" y="16763"/>
                  <a:pt x="4835" y="21600"/>
                  <a:pt x="10800" y="21600"/>
                </a:cubicBezTo>
                <a:cubicBezTo>
                  <a:pt x="16765" y="21600"/>
                  <a:pt x="21600" y="16763"/>
                  <a:pt x="21600" y="10799"/>
                </a:cubicBezTo>
                <a:cubicBezTo>
                  <a:pt x="21600" y="4834"/>
                  <a:pt x="16765" y="0"/>
                  <a:pt x="10800" y="0"/>
                </a:cubicBezTo>
                <a:close/>
              </a:path>
            </a:pathLst>
          </a:custGeom>
          <a:ln w="12700">
            <a:miter lim="400000"/>
          </a:ln>
          <a:effectLst>
            <a:reflection blurRad="0" stA="50000" stPos="0" endA="0" endPos="40000" dist="0" dir="5400000" fadeDir="5400000" sx="100000" sy="-100000" kx="0" ky="0" algn="bl" rotWithShape="0"/>
          </a:effectLst>
        </p:spPr>
      </p:pic>
      <p:sp>
        <p:nvSpPr>
          <p:cNvPr id="3908" name="Google Shape;3801;g3c96f182b49_4_4347"/>
          <p:cNvSpPr txBox="1"/>
          <p:nvPr/>
        </p:nvSpPr>
        <p:spPr>
          <a:xfrm>
            <a:off x="1020125" y="4905199"/>
            <a:ext cx="8369401" cy="125539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lvl="1">
              <a:lnSpc>
                <a:spcPct val="150000"/>
              </a:lnSpc>
              <a:defRPr sz="24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Mircea-Pavel Anton</a:t>
            </a:r>
          </a:p>
          <a:p>
            <a:pPr>
              <a:lnSpc>
                <a:spcPct val="115000"/>
              </a:lnSpc>
              <a:defRPr sz="1800">
                <a:solidFill>
                  <a:srgbClr val="666666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rPr sz="2400"/>
              <a:t>Lead ML Ops Engineer - AI&amp;Agentic Team</a:t>
            </a:r>
          </a:p>
          <a:p>
            <a:pPr>
              <a:lnSpc>
                <a:spcPct val="115000"/>
              </a:lnSpc>
              <a:defRPr sz="1800">
                <a:solidFill>
                  <a:srgbClr val="666666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Raiffeisen Bank Romania</a:t>
            </a:r>
          </a:p>
        </p:txBody>
      </p:sp>
      <p:grpSp>
        <p:nvGrpSpPr>
          <p:cNvPr id="3911" name="Google Shape;3802;g3c96f182b49_4_4347"/>
          <p:cNvGrpSpPr/>
          <p:nvPr/>
        </p:nvGrpSpPr>
        <p:grpSpPr>
          <a:xfrm>
            <a:off x="13872049" y="2071775"/>
            <a:ext cx="4016571" cy="4016571"/>
            <a:chOff x="0" y="0"/>
            <a:chExt cx="4016569" cy="4016569"/>
          </a:xfrm>
        </p:grpSpPr>
        <p:sp>
          <p:nvSpPr>
            <p:cNvPr id="3909" name="Shape"/>
            <p:cNvSpPr/>
            <p:nvPr/>
          </p:nvSpPr>
          <p:spPr>
            <a:xfrm>
              <a:off x="0" y="0"/>
              <a:ext cx="4016570" cy="4016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65" y="0"/>
                  </a:moveTo>
                  <a:cubicBezTo>
                    <a:pt x="10566" y="0"/>
                    <a:pt x="10404" y="162"/>
                    <a:pt x="10404" y="361"/>
                  </a:cubicBezTo>
                  <a:lnTo>
                    <a:pt x="10404" y="1514"/>
                  </a:lnTo>
                  <a:cubicBezTo>
                    <a:pt x="10404" y="1713"/>
                    <a:pt x="10566" y="1875"/>
                    <a:pt x="10765" y="1875"/>
                  </a:cubicBezTo>
                  <a:cubicBezTo>
                    <a:pt x="10967" y="1875"/>
                    <a:pt x="11129" y="1713"/>
                    <a:pt x="11129" y="1514"/>
                  </a:cubicBezTo>
                  <a:lnTo>
                    <a:pt x="11129" y="361"/>
                  </a:lnTo>
                  <a:cubicBezTo>
                    <a:pt x="11129" y="162"/>
                    <a:pt x="10967" y="0"/>
                    <a:pt x="10765" y="0"/>
                  </a:cubicBezTo>
                  <a:close/>
                  <a:moveTo>
                    <a:pt x="15989" y="1381"/>
                  </a:moveTo>
                  <a:cubicBezTo>
                    <a:pt x="15864" y="1381"/>
                    <a:pt x="15744" y="1445"/>
                    <a:pt x="15676" y="1560"/>
                  </a:cubicBezTo>
                  <a:lnTo>
                    <a:pt x="15101" y="2560"/>
                  </a:lnTo>
                  <a:cubicBezTo>
                    <a:pt x="15000" y="2731"/>
                    <a:pt x="15058" y="2951"/>
                    <a:pt x="15233" y="3052"/>
                  </a:cubicBezTo>
                  <a:cubicBezTo>
                    <a:pt x="15290" y="3086"/>
                    <a:pt x="15352" y="3102"/>
                    <a:pt x="15413" y="3102"/>
                  </a:cubicBezTo>
                  <a:cubicBezTo>
                    <a:pt x="15537" y="3102"/>
                    <a:pt x="15657" y="3037"/>
                    <a:pt x="15722" y="2921"/>
                  </a:cubicBezTo>
                  <a:lnTo>
                    <a:pt x="16300" y="1920"/>
                  </a:lnTo>
                  <a:cubicBezTo>
                    <a:pt x="16401" y="1752"/>
                    <a:pt x="16343" y="1532"/>
                    <a:pt x="16169" y="1428"/>
                  </a:cubicBezTo>
                  <a:cubicBezTo>
                    <a:pt x="16111" y="1396"/>
                    <a:pt x="16049" y="1381"/>
                    <a:pt x="15989" y="1381"/>
                  </a:cubicBezTo>
                  <a:close/>
                  <a:moveTo>
                    <a:pt x="5549" y="1417"/>
                  </a:moveTo>
                  <a:cubicBezTo>
                    <a:pt x="5487" y="1417"/>
                    <a:pt x="5425" y="1433"/>
                    <a:pt x="5367" y="1465"/>
                  </a:cubicBezTo>
                  <a:cubicBezTo>
                    <a:pt x="5199" y="1566"/>
                    <a:pt x="5138" y="1786"/>
                    <a:pt x="5239" y="1957"/>
                  </a:cubicBezTo>
                  <a:lnTo>
                    <a:pt x="5814" y="2954"/>
                  </a:lnTo>
                  <a:cubicBezTo>
                    <a:pt x="5882" y="3071"/>
                    <a:pt x="6003" y="3136"/>
                    <a:pt x="6128" y="3136"/>
                  </a:cubicBezTo>
                  <a:cubicBezTo>
                    <a:pt x="6189" y="3136"/>
                    <a:pt x="6250" y="3121"/>
                    <a:pt x="6306" y="3089"/>
                  </a:cubicBezTo>
                  <a:cubicBezTo>
                    <a:pt x="6480" y="2988"/>
                    <a:pt x="6538" y="2768"/>
                    <a:pt x="6440" y="2593"/>
                  </a:cubicBezTo>
                  <a:lnTo>
                    <a:pt x="5863" y="1593"/>
                  </a:lnTo>
                  <a:cubicBezTo>
                    <a:pt x="5795" y="1481"/>
                    <a:pt x="5674" y="1417"/>
                    <a:pt x="5549" y="1417"/>
                  </a:cubicBezTo>
                  <a:close/>
                  <a:moveTo>
                    <a:pt x="19821" y="5190"/>
                  </a:moveTo>
                  <a:cubicBezTo>
                    <a:pt x="19759" y="5190"/>
                    <a:pt x="19697" y="5206"/>
                    <a:pt x="19640" y="5239"/>
                  </a:cubicBezTo>
                  <a:lnTo>
                    <a:pt x="18643" y="5814"/>
                  </a:lnTo>
                  <a:cubicBezTo>
                    <a:pt x="18468" y="5911"/>
                    <a:pt x="18413" y="6135"/>
                    <a:pt x="18511" y="6306"/>
                  </a:cubicBezTo>
                  <a:cubicBezTo>
                    <a:pt x="18579" y="6423"/>
                    <a:pt x="18701" y="6488"/>
                    <a:pt x="18826" y="6488"/>
                  </a:cubicBezTo>
                  <a:cubicBezTo>
                    <a:pt x="18888" y="6488"/>
                    <a:pt x="18950" y="6473"/>
                    <a:pt x="19007" y="6440"/>
                  </a:cubicBezTo>
                  <a:lnTo>
                    <a:pt x="20001" y="5863"/>
                  </a:lnTo>
                  <a:cubicBezTo>
                    <a:pt x="20175" y="5762"/>
                    <a:pt x="20233" y="5541"/>
                    <a:pt x="20135" y="5370"/>
                  </a:cubicBezTo>
                  <a:cubicBezTo>
                    <a:pt x="20067" y="5255"/>
                    <a:pt x="19946" y="5190"/>
                    <a:pt x="19821" y="5190"/>
                  </a:cubicBezTo>
                  <a:close/>
                  <a:moveTo>
                    <a:pt x="1738" y="5250"/>
                  </a:moveTo>
                  <a:cubicBezTo>
                    <a:pt x="1614" y="5250"/>
                    <a:pt x="1495" y="5313"/>
                    <a:pt x="1428" y="5428"/>
                  </a:cubicBezTo>
                  <a:cubicBezTo>
                    <a:pt x="1330" y="5603"/>
                    <a:pt x="1388" y="5823"/>
                    <a:pt x="1563" y="5921"/>
                  </a:cubicBezTo>
                  <a:lnTo>
                    <a:pt x="2557" y="6496"/>
                  </a:lnTo>
                  <a:cubicBezTo>
                    <a:pt x="2615" y="6531"/>
                    <a:pt x="2679" y="6547"/>
                    <a:pt x="2742" y="6547"/>
                  </a:cubicBezTo>
                  <a:cubicBezTo>
                    <a:pt x="2866" y="6547"/>
                    <a:pt x="2985" y="6483"/>
                    <a:pt x="3052" y="6367"/>
                  </a:cubicBezTo>
                  <a:cubicBezTo>
                    <a:pt x="3150" y="6193"/>
                    <a:pt x="3095" y="5973"/>
                    <a:pt x="2921" y="5875"/>
                  </a:cubicBezTo>
                  <a:lnTo>
                    <a:pt x="1924" y="5300"/>
                  </a:lnTo>
                  <a:cubicBezTo>
                    <a:pt x="1865" y="5266"/>
                    <a:pt x="1801" y="5250"/>
                    <a:pt x="1738" y="5250"/>
                  </a:cubicBezTo>
                  <a:close/>
                  <a:moveTo>
                    <a:pt x="20086" y="10401"/>
                  </a:moveTo>
                  <a:cubicBezTo>
                    <a:pt x="19884" y="10401"/>
                    <a:pt x="19722" y="10563"/>
                    <a:pt x="19722" y="10765"/>
                  </a:cubicBezTo>
                  <a:cubicBezTo>
                    <a:pt x="19722" y="10964"/>
                    <a:pt x="19884" y="11126"/>
                    <a:pt x="20086" y="11126"/>
                  </a:cubicBezTo>
                  <a:lnTo>
                    <a:pt x="21236" y="11126"/>
                  </a:lnTo>
                  <a:cubicBezTo>
                    <a:pt x="21438" y="11126"/>
                    <a:pt x="21600" y="10964"/>
                    <a:pt x="21600" y="10765"/>
                  </a:cubicBezTo>
                  <a:cubicBezTo>
                    <a:pt x="21600" y="10563"/>
                    <a:pt x="21438" y="10401"/>
                    <a:pt x="21236" y="10401"/>
                  </a:cubicBezTo>
                  <a:close/>
                  <a:moveTo>
                    <a:pt x="361" y="10471"/>
                  </a:moveTo>
                  <a:cubicBezTo>
                    <a:pt x="162" y="10471"/>
                    <a:pt x="0" y="10633"/>
                    <a:pt x="0" y="10832"/>
                  </a:cubicBezTo>
                  <a:cubicBezTo>
                    <a:pt x="0" y="11031"/>
                    <a:pt x="162" y="11193"/>
                    <a:pt x="361" y="11193"/>
                  </a:cubicBezTo>
                  <a:lnTo>
                    <a:pt x="1514" y="11193"/>
                  </a:lnTo>
                  <a:cubicBezTo>
                    <a:pt x="1713" y="11193"/>
                    <a:pt x="1875" y="11031"/>
                    <a:pt x="1875" y="10832"/>
                  </a:cubicBezTo>
                  <a:cubicBezTo>
                    <a:pt x="1875" y="10633"/>
                    <a:pt x="1713" y="10471"/>
                    <a:pt x="1514" y="10471"/>
                  </a:cubicBezTo>
                  <a:close/>
                  <a:moveTo>
                    <a:pt x="18860" y="15051"/>
                  </a:moveTo>
                  <a:cubicBezTo>
                    <a:pt x="18735" y="15051"/>
                    <a:pt x="18613" y="15116"/>
                    <a:pt x="18545" y="15233"/>
                  </a:cubicBezTo>
                  <a:cubicBezTo>
                    <a:pt x="18447" y="15401"/>
                    <a:pt x="18505" y="15624"/>
                    <a:pt x="18679" y="15725"/>
                  </a:cubicBezTo>
                  <a:lnTo>
                    <a:pt x="19676" y="16300"/>
                  </a:lnTo>
                  <a:cubicBezTo>
                    <a:pt x="19733" y="16333"/>
                    <a:pt x="19794" y="16349"/>
                    <a:pt x="19855" y="16349"/>
                  </a:cubicBezTo>
                  <a:cubicBezTo>
                    <a:pt x="19980" y="16349"/>
                    <a:pt x="20101" y="16284"/>
                    <a:pt x="20169" y="16169"/>
                  </a:cubicBezTo>
                  <a:cubicBezTo>
                    <a:pt x="20267" y="15997"/>
                    <a:pt x="20208" y="15777"/>
                    <a:pt x="20040" y="15673"/>
                  </a:cubicBezTo>
                  <a:lnTo>
                    <a:pt x="19040" y="15098"/>
                  </a:lnTo>
                  <a:cubicBezTo>
                    <a:pt x="18983" y="15066"/>
                    <a:pt x="18921" y="15051"/>
                    <a:pt x="18860" y="15051"/>
                  </a:cubicBezTo>
                  <a:close/>
                  <a:moveTo>
                    <a:pt x="2775" y="15112"/>
                  </a:moveTo>
                  <a:cubicBezTo>
                    <a:pt x="2714" y="15112"/>
                    <a:pt x="2653" y="15127"/>
                    <a:pt x="2596" y="15159"/>
                  </a:cubicBezTo>
                  <a:lnTo>
                    <a:pt x="1596" y="15734"/>
                  </a:lnTo>
                  <a:cubicBezTo>
                    <a:pt x="1425" y="15835"/>
                    <a:pt x="1367" y="16055"/>
                    <a:pt x="1465" y="16230"/>
                  </a:cubicBezTo>
                  <a:cubicBezTo>
                    <a:pt x="1533" y="16345"/>
                    <a:pt x="1654" y="16409"/>
                    <a:pt x="1780" y="16409"/>
                  </a:cubicBezTo>
                  <a:cubicBezTo>
                    <a:pt x="1841" y="16409"/>
                    <a:pt x="1903" y="16393"/>
                    <a:pt x="1960" y="16361"/>
                  </a:cubicBezTo>
                  <a:lnTo>
                    <a:pt x="2957" y="15783"/>
                  </a:lnTo>
                  <a:cubicBezTo>
                    <a:pt x="3129" y="15682"/>
                    <a:pt x="3187" y="15462"/>
                    <a:pt x="3089" y="15291"/>
                  </a:cubicBezTo>
                  <a:cubicBezTo>
                    <a:pt x="3021" y="15176"/>
                    <a:pt x="2900" y="15112"/>
                    <a:pt x="2775" y="15112"/>
                  </a:cubicBezTo>
                  <a:close/>
                  <a:moveTo>
                    <a:pt x="15471" y="18464"/>
                  </a:moveTo>
                  <a:cubicBezTo>
                    <a:pt x="15410" y="18464"/>
                    <a:pt x="15347" y="18479"/>
                    <a:pt x="15291" y="18511"/>
                  </a:cubicBezTo>
                  <a:cubicBezTo>
                    <a:pt x="15120" y="18612"/>
                    <a:pt x="15062" y="18832"/>
                    <a:pt x="15159" y="19004"/>
                  </a:cubicBezTo>
                  <a:lnTo>
                    <a:pt x="15734" y="20001"/>
                  </a:lnTo>
                  <a:cubicBezTo>
                    <a:pt x="15802" y="20118"/>
                    <a:pt x="15924" y="20183"/>
                    <a:pt x="16050" y="20183"/>
                  </a:cubicBezTo>
                  <a:cubicBezTo>
                    <a:pt x="16111" y="20183"/>
                    <a:pt x="16173" y="20167"/>
                    <a:pt x="16230" y="20135"/>
                  </a:cubicBezTo>
                  <a:cubicBezTo>
                    <a:pt x="16401" y="20034"/>
                    <a:pt x="16462" y="19814"/>
                    <a:pt x="16361" y="19640"/>
                  </a:cubicBezTo>
                  <a:lnTo>
                    <a:pt x="15783" y="18640"/>
                  </a:lnTo>
                  <a:cubicBezTo>
                    <a:pt x="15718" y="18527"/>
                    <a:pt x="15596" y="18464"/>
                    <a:pt x="15471" y="18464"/>
                  </a:cubicBezTo>
                  <a:close/>
                  <a:moveTo>
                    <a:pt x="6188" y="18497"/>
                  </a:moveTo>
                  <a:cubicBezTo>
                    <a:pt x="6063" y="18497"/>
                    <a:pt x="5941" y="18562"/>
                    <a:pt x="5875" y="18679"/>
                  </a:cubicBezTo>
                  <a:lnTo>
                    <a:pt x="5300" y="19673"/>
                  </a:lnTo>
                  <a:cubicBezTo>
                    <a:pt x="5199" y="19848"/>
                    <a:pt x="5260" y="20068"/>
                    <a:pt x="5428" y="20169"/>
                  </a:cubicBezTo>
                  <a:cubicBezTo>
                    <a:pt x="5486" y="20201"/>
                    <a:pt x="5548" y="20216"/>
                    <a:pt x="5609" y="20216"/>
                  </a:cubicBezTo>
                  <a:cubicBezTo>
                    <a:pt x="5734" y="20216"/>
                    <a:pt x="5856" y="20152"/>
                    <a:pt x="5924" y="20037"/>
                  </a:cubicBezTo>
                  <a:lnTo>
                    <a:pt x="6502" y="19040"/>
                  </a:lnTo>
                  <a:cubicBezTo>
                    <a:pt x="6600" y="18866"/>
                    <a:pt x="6541" y="18646"/>
                    <a:pt x="6367" y="18545"/>
                  </a:cubicBezTo>
                  <a:cubicBezTo>
                    <a:pt x="6311" y="18513"/>
                    <a:pt x="6249" y="18497"/>
                    <a:pt x="6188" y="18497"/>
                  </a:cubicBezTo>
                  <a:close/>
                  <a:moveTo>
                    <a:pt x="10835" y="19722"/>
                  </a:moveTo>
                  <a:cubicBezTo>
                    <a:pt x="10636" y="19722"/>
                    <a:pt x="10474" y="19884"/>
                    <a:pt x="10474" y="20086"/>
                  </a:cubicBezTo>
                  <a:lnTo>
                    <a:pt x="10474" y="21236"/>
                  </a:lnTo>
                  <a:cubicBezTo>
                    <a:pt x="10474" y="21435"/>
                    <a:pt x="10636" y="21600"/>
                    <a:pt x="10835" y="21600"/>
                  </a:cubicBezTo>
                  <a:cubicBezTo>
                    <a:pt x="11034" y="21600"/>
                    <a:pt x="11196" y="21438"/>
                    <a:pt x="11196" y="21236"/>
                  </a:cubicBezTo>
                  <a:lnTo>
                    <a:pt x="11196" y="20086"/>
                  </a:lnTo>
                  <a:cubicBezTo>
                    <a:pt x="11196" y="19884"/>
                    <a:pt x="11034" y="19722"/>
                    <a:pt x="10835" y="19722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910" name="Text"/>
            <p:cNvSpPr txBox="1"/>
            <p:nvPr/>
          </p:nvSpPr>
          <p:spPr>
            <a:xfrm>
              <a:off x="0" y="1628051"/>
              <a:ext cx="4016570" cy="76046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82849" tIns="182849" rIns="182849" bIns="182849" numCol="1" anchor="ctr">
              <a:spAutoFit/>
            </a:bodyPr>
            <a:lstStyle>
              <a:lvl1pPr>
                <a:defRPr sz="2800"/>
              </a:lvl1pPr>
            </a:lstStyle>
            <a:p>
              <a:pPr/>
              <a:r>
                <a:t> </a:t>
              </a:r>
            </a:p>
          </p:txBody>
        </p:sp>
      </p:grpSp>
      <p:grpSp>
        <p:nvGrpSpPr>
          <p:cNvPr id="3914" name="Google Shape;3803;g3c96f182b49_4_4347"/>
          <p:cNvGrpSpPr/>
          <p:nvPr/>
        </p:nvGrpSpPr>
        <p:grpSpPr>
          <a:xfrm>
            <a:off x="9748715" y="6214491"/>
            <a:ext cx="1416367" cy="737703"/>
            <a:chOff x="0" y="0"/>
            <a:chExt cx="1416366" cy="737701"/>
          </a:xfrm>
        </p:grpSpPr>
        <p:sp>
          <p:nvSpPr>
            <p:cNvPr id="3912" name="Google Shape;3804;g3c96f182b49_4_4347"/>
            <p:cNvSpPr/>
            <p:nvPr/>
          </p:nvSpPr>
          <p:spPr>
            <a:xfrm>
              <a:off x="865838" y="549982"/>
              <a:ext cx="550529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3913" name="Google Shape;3805;g3c96f182b49_4_4347"/>
            <p:cNvSpPr/>
            <p:nvPr/>
          </p:nvSpPr>
          <p:spPr>
            <a:xfrm>
              <a:off x="-1" y="0"/>
              <a:ext cx="549926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3915" name="Google Shape;3806;g3c96f182b49_4_4347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7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3258" name="Text 0"/>
          <p:cNvSpPr txBox="1"/>
          <p:nvPr/>
        </p:nvSpPr>
        <p:spPr>
          <a:xfrm>
            <a:off x="960119" y="577849"/>
            <a:ext cx="16367762" cy="764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4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Dependencies Rot</a:t>
            </a:r>
          </a:p>
        </p:txBody>
      </p:sp>
      <p:sp>
        <p:nvSpPr>
          <p:cNvPr id="13259" name="Shape 2"/>
          <p:cNvSpPr/>
          <p:nvPr/>
        </p:nvSpPr>
        <p:spPr>
          <a:xfrm>
            <a:off x="914400" y="2194560"/>
            <a:ext cx="9601200" cy="1207009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0" name="Shape 3"/>
          <p:cNvSpPr/>
          <p:nvPr/>
        </p:nvSpPr>
        <p:spPr>
          <a:xfrm>
            <a:off x="914400" y="2194560"/>
            <a:ext cx="91441" cy="120700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1" name="Text 4"/>
          <p:cNvSpPr txBox="1"/>
          <p:nvPr/>
        </p:nvSpPr>
        <p:spPr>
          <a:xfrm>
            <a:off x="1234439" y="2311907"/>
            <a:ext cx="90525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Base images</a:t>
            </a:r>
          </a:p>
        </p:txBody>
      </p:sp>
      <p:sp>
        <p:nvSpPr>
          <p:cNvPr id="13262" name="Text 5"/>
          <p:cNvSpPr txBox="1"/>
          <p:nvPr/>
        </p:nvSpPr>
        <p:spPr>
          <a:xfrm>
            <a:off x="1234439" y="2839296"/>
            <a:ext cx="9052561" cy="31072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Python 3.10 → 3.12 happened quietly. Your Dockerfiles didn't notice.</a:t>
            </a:r>
          </a:p>
        </p:txBody>
      </p:sp>
      <p:sp>
        <p:nvSpPr>
          <p:cNvPr id="13263" name="Shape 6"/>
          <p:cNvSpPr/>
          <p:nvPr/>
        </p:nvSpPr>
        <p:spPr>
          <a:xfrm>
            <a:off x="914400" y="3584447"/>
            <a:ext cx="9601200" cy="1207009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4" name="Shape 7"/>
          <p:cNvSpPr/>
          <p:nvPr/>
        </p:nvSpPr>
        <p:spPr>
          <a:xfrm>
            <a:off x="914400" y="3584447"/>
            <a:ext cx="91441" cy="120700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5" name="Text 8"/>
          <p:cNvSpPr txBox="1"/>
          <p:nvPr/>
        </p:nvSpPr>
        <p:spPr>
          <a:xfrm>
            <a:off x="1234439" y="3701796"/>
            <a:ext cx="90525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Helm chart versions</a:t>
            </a:r>
          </a:p>
        </p:txBody>
      </p:sp>
      <p:sp>
        <p:nvSpPr>
          <p:cNvPr id="13266" name="Text 9"/>
          <p:cNvSpPr txBox="1"/>
          <p:nvPr/>
        </p:nvSpPr>
        <p:spPr>
          <a:xfrm>
            <a:off x="1234439" y="4230877"/>
            <a:ext cx="905256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Skip 3 major versions and the upgrade becomes a migration project.</a:t>
            </a:r>
          </a:p>
        </p:txBody>
      </p:sp>
      <p:sp>
        <p:nvSpPr>
          <p:cNvPr id="13267" name="Shape 10"/>
          <p:cNvSpPr/>
          <p:nvPr/>
        </p:nvSpPr>
        <p:spPr>
          <a:xfrm>
            <a:off x="914400" y="4974335"/>
            <a:ext cx="9601200" cy="1207009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8" name="Shape 11"/>
          <p:cNvSpPr/>
          <p:nvPr/>
        </p:nvSpPr>
        <p:spPr>
          <a:xfrm>
            <a:off x="914400" y="4974335"/>
            <a:ext cx="91441" cy="120700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69" name="Text 12"/>
          <p:cNvSpPr txBox="1"/>
          <p:nvPr/>
        </p:nvSpPr>
        <p:spPr>
          <a:xfrm>
            <a:off x="1234439" y="5091684"/>
            <a:ext cx="90525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GitHub Actions</a:t>
            </a:r>
          </a:p>
        </p:txBody>
      </p:sp>
      <p:sp>
        <p:nvSpPr>
          <p:cNvPr id="13270" name="Text 13"/>
          <p:cNvSpPr txBox="1"/>
          <p:nvPr/>
        </p:nvSpPr>
        <p:spPr>
          <a:xfrm>
            <a:off x="1234439" y="5620765"/>
            <a:ext cx="905256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actions/checkout@v3 is deprecated. 50 repos still use it.</a:t>
            </a:r>
          </a:p>
        </p:txBody>
      </p:sp>
      <p:sp>
        <p:nvSpPr>
          <p:cNvPr id="13271" name="Shape 14"/>
          <p:cNvSpPr/>
          <p:nvPr/>
        </p:nvSpPr>
        <p:spPr>
          <a:xfrm>
            <a:off x="914400" y="6364223"/>
            <a:ext cx="9601200" cy="1207009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72" name="Shape 15"/>
          <p:cNvSpPr/>
          <p:nvPr/>
        </p:nvSpPr>
        <p:spPr>
          <a:xfrm>
            <a:off x="914400" y="6364223"/>
            <a:ext cx="91441" cy="120700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73" name="Text 16"/>
          <p:cNvSpPr txBox="1"/>
          <p:nvPr/>
        </p:nvSpPr>
        <p:spPr>
          <a:xfrm>
            <a:off x="1234439" y="6481572"/>
            <a:ext cx="90525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Terraform providers</a:t>
            </a:r>
          </a:p>
        </p:txBody>
      </p:sp>
      <p:sp>
        <p:nvSpPr>
          <p:cNvPr id="13274" name="Text 17"/>
          <p:cNvSpPr txBox="1"/>
          <p:nvPr/>
        </p:nvSpPr>
        <p:spPr>
          <a:xfrm>
            <a:off x="1234439" y="7010653"/>
            <a:ext cx="905256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Provider APIs drift. Pin too tight and you miss security patches.</a:t>
            </a:r>
          </a:p>
        </p:txBody>
      </p:sp>
      <p:sp>
        <p:nvSpPr>
          <p:cNvPr id="13275" name="Shape 18"/>
          <p:cNvSpPr/>
          <p:nvPr/>
        </p:nvSpPr>
        <p:spPr>
          <a:xfrm>
            <a:off x="914400" y="7754111"/>
            <a:ext cx="9601200" cy="1207009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76" name="Shape 19"/>
          <p:cNvSpPr/>
          <p:nvPr/>
        </p:nvSpPr>
        <p:spPr>
          <a:xfrm>
            <a:off x="914400" y="7754111"/>
            <a:ext cx="91441" cy="1207009"/>
          </a:xfrm>
          <a:prstGeom prst="rect">
            <a:avLst/>
          </a:prstGeom>
          <a:solidFill>
            <a:srgbClr val="DC2626"/>
          </a:solidFill>
          <a:ln w="12700">
            <a:solidFill>
              <a:srgbClr val="DC2626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77" name="Text 20"/>
          <p:cNvSpPr txBox="1"/>
          <p:nvPr/>
        </p:nvSpPr>
        <p:spPr>
          <a:xfrm>
            <a:off x="1234439" y="7871460"/>
            <a:ext cx="9052561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Your own templates</a:t>
            </a:r>
          </a:p>
        </p:txBody>
      </p:sp>
      <p:sp>
        <p:nvSpPr>
          <p:cNvPr id="13278" name="Text 21"/>
          <p:cNvSpPr txBox="1"/>
          <p:nvPr/>
        </p:nvSpPr>
        <p:spPr>
          <a:xfrm>
            <a:off x="1234439" y="8400541"/>
            <a:ext cx="9052561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Dockerfile you improved last month? 49 repos still have the old one.</a:t>
            </a:r>
          </a:p>
        </p:txBody>
      </p:sp>
      <p:sp>
        <p:nvSpPr>
          <p:cNvPr id="13279" name="Shape 22"/>
          <p:cNvSpPr/>
          <p:nvPr/>
        </p:nvSpPr>
        <p:spPr>
          <a:xfrm>
            <a:off x="11338559" y="2103120"/>
            <a:ext cx="6492241" cy="7077794"/>
          </a:xfrm>
          <a:prstGeom prst="rect">
            <a:avLst/>
          </a:prstGeom>
          <a:solidFill>
            <a:srgbClr val="0F2D54"/>
          </a:solidFill>
          <a:ln w="19050">
            <a:solidFill>
              <a:srgbClr val="68BCD3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80" name="Text 23"/>
          <p:cNvSpPr txBox="1"/>
          <p:nvPr/>
        </p:nvSpPr>
        <p:spPr>
          <a:xfrm>
            <a:off x="11658600" y="2489199"/>
            <a:ext cx="585216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18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math ain’t mathing….</a:t>
            </a:r>
          </a:p>
        </p:txBody>
      </p:sp>
      <p:sp>
        <p:nvSpPr>
          <p:cNvPr id="13281" name="Text 24"/>
          <p:cNvSpPr txBox="1"/>
          <p:nvPr/>
        </p:nvSpPr>
        <p:spPr>
          <a:xfrm>
            <a:off x="11658600" y="3218179"/>
            <a:ext cx="5852160" cy="878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52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200+</a:t>
            </a:r>
          </a:p>
        </p:txBody>
      </p:sp>
      <p:sp>
        <p:nvSpPr>
          <p:cNvPr id="13282" name="Text 25"/>
          <p:cNvSpPr txBox="1"/>
          <p:nvPr/>
        </p:nvSpPr>
        <p:spPr>
          <a:xfrm>
            <a:off x="11658600" y="4212590"/>
            <a:ext cx="5852160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>
                <a:solidFill>
                  <a:srgbClr val="8BA8C4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repositories</a:t>
            </a:r>
          </a:p>
        </p:txBody>
      </p:sp>
      <p:sp>
        <p:nvSpPr>
          <p:cNvPr id="13283" name="Text 26"/>
          <p:cNvSpPr txBox="1"/>
          <p:nvPr/>
        </p:nvSpPr>
        <p:spPr>
          <a:xfrm>
            <a:off x="11658600" y="4697729"/>
            <a:ext cx="5852160" cy="764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44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×</a:t>
            </a:r>
          </a:p>
        </p:txBody>
      </p:sp>
      <p:sp>
        <p:nvSpPr>
          <p:cNvPr id="13284" name="Text 27"/>
          <p:cNvSpPr txBox="1"/>
          <p:nvPr/>
        </p:nvSpPr>
        <p:spPr>
          <a:xfrm>
            <a:off x="11658600" y="5634990"/>
            <a:ext cx="5852160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>
                <a:solidFill>
                  <a:srgbClr val="8BA8C4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dozens of deps each</a:t>
            </a:r>
          </a:p>
        </p:txBody>
      </p:sp>
      <p:sp>
        <p:nvSpPr>
          <p:cNvPr id="13285" name="Text 28"/>
          <p:cNvSpPr txBox="1"/>
          <p:nvPr/>
        </p:nvSpPr>
        <p:spPr>
          <a:xfrm>
            <a:off x="11658600" y="6345427"/>
            <a:ext cx="5852160" cy="764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44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=</a:t>
            </a:r>
          </a:p>
        </p:txBody>
      </p:sp>
      <p:sp>
        <p:nvSpPr>
          <p:cNvPr id="13286" name="Text 29"/>
          <p:cNvSpPr txBox="1"/>
          <p:nvPr/>
        </p:nvSpPr>
        <p:spPr>
          <a:xfrm>
            <a:off x="11658600" y="7282687"/>
            <a:ext cx="5852160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>
                <a:solidFill>
                  <a:srgbClr val="8BA8C4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thousands of updates/year</a:t>
            </a:r>
          </a:p>
        </p:txBody>
      </p:sp>
      <p:sp>
        <p:nvSpPr>
          <p:cNvPr id="13287" name="Shape 30"/>
          <p:cNvSpPr/>
          <p:nvPr/>
        </p:nvSpPr>
        <p:spPr>
          <a:xfrm>
            <a:off x="12070080" y="8205596"/>
            <a:ext cx="5029201" cy="1"/>
          </a:xfrm>
          <a:prstGeom prst="line">
            <a:avLst/>
          </a:prstGeom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288" name="Text 31"/>
          <p:cNvSpPr txBox="1"/>
          <p:nvPr/>
        </p:nvSpPr>
        <p:spPr>
          <a:xfrm>
            <a:off x="11658600" y="8462137"/>
            <a:ext cx="5852160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i="1" sz="12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A 4-person team cannot do this manually.</a:t>
            </a:r>
          </a:p>
          <a:p>
            <a:pPr algn="ctr">
              <a:defRPr i="1" sz="12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This is not a staffing problem — it's an automation problem.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0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pic>
        <p:nvPicPr>
          <p:cNvPr id="13291" name="Image" descr="Image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10490123" y="4574776"/>
            <a:ext cx="7444870" cy="4187217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</p:pic>
      <p:grpSp>
        <p:nvGrpSpPr>
          <p:cNvPr id="13296" name="Group"/>
          <p:cNvGrpSpPr/>
          <p:nvPr/>
        </p:nvGrpSpPr>
        <p:grpSpPr>
          <a:xfrm>
            <a:off x="989617" y="1774971"/>
            <a:ext cx="4663442" cy="1965961"/>
            <a:chOff x="0" y="0"/>
            <a:chExt cx="4663440" cy="1965960"/>
          </a:xfrm>
        </p:grpSpPr>
        <p:sp>
          <p:nvSpPr>
            <p:cNvPr id="13292" name="Shape 1"/>
            <p:cNvSpPr/>
            <p:nvPr/>
          </p:nvSpPr>
          <p:spPr>
            <a:xfrm>
              <a:off x="0" y="0"/>
              <a:ext cx="4663441" cy="1965961"/>
            </a:xfrm>
            <a:prstGeom prst="rect">
              <a:avLst/>
            </a:prstGeom>
            <a:solidFill>
              <a:srgbClr val="0F2D54"/>
            </a:solidFill>
            <a:ln w="12700" cap="flat">
              <a:solidFill>
                <a:srgbClr val="1E3A5F"/>
              </a:solidFill>
              <a:prstDash val="solid"/>
              <a:round/>
            </a:ln>
            <a:effectLst>
              <a:outerShdw sx="100000" sy="100000" kx="0" ky="0" algn="b" rotWithShape="0" blurRad="127000" dist="38100" dir="8100000">
                <a:srgbClr val="000000">
                  <a:alpha val="1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3293" name="Text 2"/>
            <p:cNvSpPr txBox="1"/>
            <p:nvPr/>
          </p:nvSpPr>
          <p:spPr>
            <a:xfrm>
              <a:off x="45719" y="123189"/>
              <a:ext cx="4572001" cy="942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56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557</a:t>
              </a:r>
            </a:p>
          </p:txBody>
        </p:sp>
        <p:sp>
          <p:nvSpPr>
            <p:cNvPr id="13294" name="Text 3"/>
            <p:cNvSpPr txBox="1"/>
            <p:nvPr/>
          </p:nvSpPr>
          <p:spPr>
            <a:xfrm>
              <a:off x="45719" y="1083563"/>
              <a:ext cx="4572001" cy="320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1500">
                  <a:solidFill>
                    <a:srgbClr val="FFFFFF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PRs opened</a:t>
              </a:r>
            </a:p>
          </p:txBody>
        </p:sp>
        <p:sp>
          <p:nvSpPr>
            <p:cNvPr id="13295" name="Text 4"/>
            <p:cNvSpPr txBox="1"/>
            <p:nvPr/>
          </p:nvSpPr>
          <p:spPr>
            <a:xfrm>
              <a:off x="45719" y="1447292"/>
              <a:ext cx="45720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12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last 31 days</a:t>
              </a:r>
            </a:p>
          </p:txBody>
        </p:sp>
      </p:grpSp>
      <p:grpSp>
        <p:nvGrpSpPr>
          <p:cNvPr id="13301" name="Group"/>
          <p:cNvGrpSpPr/>
          <p:nvPr/>
        </p:nvGrpSpPr>
        <p:grpSpPr>
          <a:xfrm>
            <a:off x="6812279" y="1774971"/>
            <a:ext cx="4663441" cy="1965961"/>
            <a:chOff x="0" y="0"/>
            <a:chExt cx="4663440" cy="1965960"/>
          </a:xfrm>
        </p:grpSpPr>
        <p:sp>
          <p:nvSpPr>
            <p:cNvPr id="13297" name="Shape 5"/>
            <p:cNvSpPr/>
            <p:nvPr/>
          </p:nvSpPr>
          <p:spPr>
            <a:xfrm>
              <a:off x="0" y="0"/>
              <a:ext cx="4663441" cy="1965961"/>
            </a:xfrm>
            <a:prstGeom prst="rect">
              <a:avLst/>
            </a:prstGeom>
            <a:solidFill>
              <a:srgbClr val="0F2D54"/>
            </a:solidFill>
            <a:ln w="12700" cap="flat">
              <a:solidFill>
                <a:srgbClr val="1E3A5F"/>
              </a:solidFill>
              <a:prstDash val="solid"/>
              <a:round/>
            </a:ln>
            <a:effectLst>
              <a:outerShdw sx="100000" sy="100000" kx="0" ky="0" algn="b" rotWithShape="0" blurRad="127000" dist="38100" dir="8100000">
                <a:srgbClr val="000000">
                  <a:alpha val="1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3298" name="Text 6"/>
            <p:cNvSpPr txBox="1"/>
            <p:nvPr/>
          </p:nvSpPr>
          <p:spPr>
            <a:xfrm>
              <a:off x="45720" y="123189"/>
              <a:ext cx="4572001" cy="942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5600">
                  <a:solidFill>
                    <a:srgbClr val="4ADE80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536</a:t>
              </a:r>
            </a:p>
          </p:txBody>
        </p:sp>
        <p:sp>
          <p:nvSpPr>
            <p:cNvPr id="13299" name="Text 7"/>
            <p:cNvSpPr txBox="1"/>
            <p:nvPr/>
          </p:nvSpPr>
          <p:spPr>
            <a:xfrm>
              <a:off x="45720" y="1083563"/>
              <a:ext cx="4572001" cy="320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1500">
                  <a:solidFill>
                    <a:srgbClr val="FFFFFF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auto-merged</a:t>
              </a:r>
            </a:p>
          </p:txBody>
        </p:sp>
        <p:sp>
          <p:nvSpPr>
            <p:cNvPr id="13300" name="Text 8"/>
            <p:cNvSpPr txBox="1"/>
            <p:nvPr/>
          </p:nvSpPr>
          <p:spPr>
            <a:xfrm>
              <a:off x="45720" y="1447292"/>
              <a:ext cx="45720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12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no human review</a:t>
              </a:r>
            </a:p>
          </p:txBody>
        </p:sp>
      </p:grpSp>
      <p:grpSp>
        <p:nvGrpSpPr>
          <p:cNvPr id="13306" name="Group"/>
          <p:cNvGrpSpPr/>
          <p:nvPr/>
        </p:nvGrpSpPr>
        <p:grpSpPr>
          <a:xfrm>
            <a:off x="12634941" y="1774971"/>
            <a:ext cx="4663442" cy="1965961"/>
            <a:chOff x="0" y="0"/>
            <a:chExt cx="4663440" cy="1965960"/>
          </a:xfrm>
        </p:grpSpPr>
        <p:sp>
          <p:nvSpPr>
            <p:cNvPr id="13302" name="Shape 9"/>
            <p:cNvSpPr/>
            <p:nvPr/>
          </p:nvSpPr>
          <p:spPr>
            <a:xfrm>
              <a:off x="0" y="0"/>
              <a:ext cx="4663441" cy="1965961"/>
            </a:xfrm>
            <a:prstGeom prst="rect">
              <a:avLst/>
            </a:prstGeom>
            <a:solidFill>
              <a:srgbClr val="0F2D54"/>
            </a:solidFill>
            <a:ln w="12700" cap="flat">
              <a:solidFill>
                <a:srgbClr val="1E3A5F"/>
              </a:solidFill>
              <a:prstDash val="solid"/>
              <a:round/>
            </a:ln>
            <a:effectLst>
              <a:outerShdw sx="100000" sy="100000" kx="0" ky="0" algn="b" rotWithShape="0" blurRad="127000" dist="38100" dir="8100000">
                <a:srgbClr val="000000">
                  <a:alpha val="15000"/>
                </a:srgbClr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13303" name="Text 10"/>
            <p:cNvSpPr txBox="1"/>
            <p:nvPr/>
          </p:nvSpPr>
          <p:spPr>
            <a:xfrm>
              <a:off x="45719" y="123189"/>
              <a:ext cx="4572001" cy="942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56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96%</a:t>
              </a:r>
            </a:p>
          </p:txBody>
        </p:sp>
        <p:sp>
          <p:nvSpPr>
            <p:cNvPr id="13304" name="Text 11"/>
            <p:cNvSpPr txBox="1"/>
            <p:nvPr/>
          </p:nvSpPr>
          <p:spPr>
            <a:xfrm>
              <a:off x="45719" y="1083563"/>
              <a:ext cx="4572001" cy="320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1500">
                  <a:solidFill>
                    <a:srgbClr val="FFFFFF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merge rate</a:t>
              </a:r>
            </a:p>
          </p:txBody>
        </p:sp>
        <p:sp>
          <p:nvSpPr>
            <p:cNvPr id="13305" name="Text 12"/>
            <p:cNvSpPr txBox="1"/>
            <p:nvPr/>
          </p:nvSpPr>
          <p:spPr>
            <a:xfrm>
              <a:off x="45719" y="1447292"/>
              <a:ext cx="4572001" cy="269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12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patch + minor</a:t>
              </a:r>
            </a:p>
          </p:txBody>
        </p:sp>
      </p:grpSp>
      <p:sp>
        <p:nvSpPr>
          <p:cNvPr id="13307" name="Text 14"/>
          <p:cNvSpPr txBox="1"/>
          <p:nvPr/>
        </p:nvSpPr>
        <p:spPr>
          <a:xfrm>
            <a:off x="969454" y="4069842"/>
            <a:ext cx="3316428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600">
                <a:solidFill>
                  <a:schemeClr val="accent4">
                    <a:satOff val="-1335"/>
                    <a:lumOff val="-10274"/>
                  </a:schemeClr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What gets updated:</a:t>
            </a:r>
          </a:p>
        </p:txBody>
      </p:sp>
      <p:sp>
        <p:nvSpPr>
          <p:cNvPr id="13308" name="Text 15"/>
          <p:cNvSpPr txBox="1"/>
          <p:nvPr/>
        </p:nvSpPr>
        <p:spPr>
          <a:xfrm>
            <a:off x="568056" y="4582150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🐳</a:t>
            </a:r>
          </a:p>
        </p:txBody>
      </p:sp>
      <p:sp>
        <p:nvSpPr>
          <p:cNvPr id="13309" name="Text 16"/>
          <p:cNvSpPr txBox="1"/>
          <p:nvPr/>
        </p:nvSpPr>
        <p:spPr>
          <a:xfrm>
            <a:off x="1116188" y="4609328"/>
            <a:ext cx="4645153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Container image tags</a:t>
            </a:r>
          </a:p>
        </p:txBody>
      </p:sp>
      <p:sp>
        <p:nvSpPr>
          <p:cNvPr id="13310" name="Text 17"/>
          <p:cNvSpPr txBox="1"/>
          <p:nvPr/>
        </p:nvSpPr>
        <p:spPr>
          <a:xfrm>
            <a:off x="1116188" y="4929876"/>
            <a:ext cx="4645153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Every Docker base image, across all repos and services</a:t>
            </a:r>
          </a:p>
        </p:txBody>
      </p:sp>
      <p:sp>
        <p:nvSpPr>
          <p:cNvPr id="13311" name="Shape 18"/>
          <p:cNvSpPr/>
          <p:nvPr/>
        </p:nvSpPr>
        <p:spPr>
          <a:xfrm>
            <a:off x="396747" y="5687939"/>
            <a:ext cx="9613509" cy="1"/>
          </a:xfrm>
          <a:prstGeom prst="line">
            <a:avLst/>
          </a:prstGeom>
          <a:ln>
            <a:solidFill>
              <a:srgbClr val="E2E8F0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12" name="Text 19"/>
          <p:cNvSpPr txBox="1"/>
          <p:nvPr/>
        </p:nvSpPr>
        <p:spPr>
          <a:xfrm>
            <a:off x="5076556" y="4607550"/>
            <a:ext cx="502921" cy="574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3200">
                <a:latin typeface="Calibri"/>
                <a:ea typeface="Calibri"/>
                <a:cs typeface="Calibri"/>
                <a:sym typeface="Calibri"/>
              </a:defRPr>
            </a:pPr>
            <a:r>
              <a:t>☸</a:t>
            </a:r>
            <a:r>
              <a:rPr>
                <a:latin typeface="+mn-lt"/>
                <a:ea typeface="+mn-ea"/>
                <a:cs typeface="+mn-cs"/>
                <a:sym typeface="Helvetica"/>
              </a:rPr>
              <a:t>️</a:t>
            </a:r>
          </a:p>
        </p:txBody>
      </p:sp>
      <p:sp>
        <p:nvSpPr>
          <p:cNvPr id="13313" name="Text 20"/>
          <p:cNvSpPr txBox="1"/>
          <p:nvPr/>
        </p:nvSpPr>
        <p:spPr>
          <a:xfrm>
            <a:off x="5624688" y="4609328"/>
            <a:ext cx="4645152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Helm chart versions</a:t>
            </a:r>
          </a:p>
        </p:txBody>
      </p:sp>
      <p:sp>
        <p:nvSpPr>
          <p:cNvPr id="13314" name="Text 21"/>
          <p:cNvSpPr txBox="1"/>
          <p:nvPr/>
        </p:nvSpPr>
        <p:spPr>
          <a:xfrm>
            <a:off x="5624688" y="4929876"/>
            <a:ext cx="4645152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OCI artifacts in Artifactory</a:t>
            </a:r>
          </a:p>
        </p:txBody>
      </p:sp>
      <p:sp>
        <p:nvSpPr>
          <p:cNvPr id="13315" name="Text 22"/>
          <p:cNvSpPr txBox="1"/>
          <p:nvPr/>
        </p:nvSpPr>
        <p:spPr>
          <a:xfrm>
            <a:off x="568056" y="5935462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📦</a:t>
            </a:r>
          </a:p>
        </p:txBody>
      </p:sp>
      <p:sp>
        <p:nvSpPr>
          <p:cNvPr id="13316" name="Text 23"/>
          <p:cNvSpPr txBox="1"/>
          <p:nvPr/>
        </p:nvSpPr>
        <p:spPr>
          <a:xfrm>
            <a:off x="1116188" y="5962640"/>
            <a:ext cx="4645153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Tofu / Terraform modules</a:t>
            </a:r>
          </a:p>
        </p:txBody>
      </p:sp>
      <p:sp>
        <p:nvSpPr>
          <p:cNvPr id="13317" name="Text 24"/>
          <p:cNvSpPr txBox="1"/>
          <p:nvPr/>
        </p:nvSpPr>
        <p:spPr>
          <a:xfrm>
            <a:off x="1116188" y="6283188"/>
            <a:ext cx="4645153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Internal OCI-published modules picked up via regex provider</a:t>
            </a:r>
          </a:p>
        </p:txBody>
      </p:sp>
      <p:sp>
        <p:nvSpPr>
          <p:cNvPr id="13318" name="Shape 25"/>
          <p:cNvSpPr/>
          <p:nvPr/>
        </p:nvSpPr>
        <p:spPr>
          <a:xfrm>
            <a:off x="396747" y="7041251"/>
            <a:ext cx="9613509" cy="1"/>
          </a:xfrm>
          <a:prstGeom prst="line">
            <a:avLst/>
          </a:prstGeom>
          <a:ln>
            <a:solidFill>
              <a:srgbClr val="E2E8F0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19" name="Text 26"/>
          <p:cNvSpPr txBox="1"/>
          <p:nvPr/>
        </p:nvSpPr>
        <p:spPr>
          <a:xfrm>
            <a:off x="5076556" y="5935462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🐍</a:t>
            </a:r>
          </a:p>
        </p:txBody>
      </p:sp>
      <p:sp>
        <p:nvSpPr>
          <p:cNvPr id="13320" name="Text 27"/>
          <p:cNvSpPr txBox="1"/>
          <p:nvPr/>
        </p:nvSpPr>
        <p:spPr>
          <a:xfrm>
            <a:off x="5624688" y="5962640"/>
            <a:ext cx="4645152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Python packages</a:t>
            </a:r>
          </a:p>
        </p:txBody>
      </p:sp>
      <p:sp>
        <p:nvSpPr>
          <p:cNvPr id="13321" name="Text 28"/>
          <p:cNvSpPr txBox="1"/>
          <p:nvPr/>
        </p:nvSpPr>
        <p:spPr>
          <a:xfrm>
            <a:off x="5624688" y="6283188"/>
            <a:ext cx="4645152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requirements.txt and pyproject.toml across all backend services</a:t>
            </a:r>
          </a:p>
        </p:txBody>
      </p:sp>
      <p:sp>
        <p:nvSpPr>
          <p:cNvPr id="13322" name="Text 29"/>
          <p:cNvSpPr txBox="1"/>
          <p:nvPr/>
        </p:nvSpPr>
        <p:spPr>
          <a:xfrm>
            <a:off x="568056" y="7288774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⚡</a:t>
            </a:r>
          </a:p>
        </p:txBody>
      </p:sp>
      <p:sp>
        <p:nvSpPr>
          <p:cNvPr id="13323" name="Text 30"/>
          <p:cNvSpPr txBox="1"/>
          <p:nvPr/>
        </p:nvSpPr>
        <p:spPr>
          <a:xfrm>
            <a:off x="1116188" y="7315953"/>
            <a:ext cx="4645153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GitHub Actions versions</a:t>
            </a:r>
          </a:p>
        </p:txBody>
      </p:sp>
      <p:sp>
        <p:nvSpPr>
          <p:cNvPr id="13324" name="Text 31"/>
          <p:cNvSpPr txBox="1"/>
          <p:nvPr/>
        </p:nvSpPr>
        <p:spPr>
          <a:xfrm>
            <a:off x="1116188" y="7636501"/>
            <a:ext cx="4645153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actions/checkout, setup-python, docker/build-push-action, etc.</a:t>
            </a:r>
          </a:p>
        </p:txBody>
      </p:sp>
      <p:sp>
        <p:nvSpPr>
          <p:cNvPr id="13325" name="Shape 32"/>
          <p:cNvSpPr/>
          <p:nvPr/>
        </p:nvSpPr>
        <p:spPr>
          <a:xfrm>
            <a:off x="396747" y="8394563"/>
            <a:ext cx="9613509" cy="1"/>
          </a:xfrm>
          <a:prstGeom prst="line">
            <a:avLst/>
          </a:prstGeom>
          <a:ln>
            <a:solidFill>
              <a:srgbClr val="E2E8F0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26" name="Text 33"/>
          <p:cNvSpPr txBox="1"/>
          <p:nvPr/>
        </p:nvSpPr>
        <p:spPr>
          <a:xfrm>
            <a:off x="5076556" y="7288774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🌊</a:t>
            </a:r>
          </a:p>
        </p:txBody>
      </p:sp>
      <p:sp>
        <p:nvSpPr>
          <p:cNvPr id="13327" name="Text 34"/>
          <p:cNvSpPr txBox="1"/>
          <p:nvPr/>
        </p:nvSpPr>
        <p:spPr>
          <a:xfrm>
            <a:off x="5624688" y="7315953"/>
            <a:ext cx="4645152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Flux components</a:t>
            </a:r>
          </a:p>
        </p:txBody>
      </p:sp>
      <p:sp>
        <p:nvSpPr>
          <p:cNvPr id="13328" name="Text 35"/>
          <p:cNvSpPr txBox="1"/>
          <p:nvPr/>
        </p:nvSpPr>
        <p:spPr>
          <a:xfrm>
            <a:off x="5624688" y="7636501"/>
            <a:ext cx="4645152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Flux controllers and CRDs kept current in the fleet repo</a:t>
            </a:r>
          </a:p>
        </p:txBody>
      </p:sp>
      <p:sp>
        <p:nvSpPr>
          <p:cNvPr id="13329" name="Text 36"/>
          <p:cNvSpPr txBox="1"/>
          <p:nvPr/>
        </p:nvSpPr>
        <p:spPr>
          <a:xfrm>
            <a:off x="568056" y="8642086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🏗️</a:t>
            </a:r>
          </a:p>
        </p:txBody>
      </p:sp>
      <p:sp>
        <p:nvSpPr>
          <p:cNvPr id="13330" name="Text 37"/>
          <p:cNvSpPr txBox="1"/>
          <p:nvPr/>
        </p:nvSpPr>
        <p:spPr>
          <a:xfrm>
            <a:off x="1116188" y="8669265"/>
            <a:ext cx="4645153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Terraform providers</a:t>
            </a:r>
          </a:p>
        </p:txBody>
      </p:sp>
      <p:sp>
        <p:nvSpPr>
          <p:cNvPr id="13331" name="Text 38"/>
          <p:cNvSpPr txBox="1"/>
          <p:nvPr/>
        </p:nvSpPr>
        <p:spPr>
          <a:xfrm>
            <a:off x="1116188" y="8989812"/>
            <a:ext cx="4645153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AWS, Kubernetes, Helm providers in the Terragrunt repo</a:t>
            </a:r>
          </a:p>
        </p:txBody>
      </p:sp>
      <p:sp>
        <p:nvSpPr>
          <p:cNvPr id="13332" name="Text 39"/>
          <p:cNvSpPr txBox="1"/>
          <p:nvPr/>
        </p:nvSpPr>
        <p:spPr>
          <a:xfrm>
            <a:off x="5076556" y="8642086"/>
            <a:ext cx="502921" cy="624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2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🧩</a:t>
            </a:r>
          </a:p>
        </p:txBody>
      </p:sp>
      <p:sp>
        <p:nvSpPr>
          <p:cNvPr id="13333" name="Text 40"/>
          <p:cNvSpPr txBox="1"/>
          <p:nvPr/>
        </p:nvSpPr>
        <p:spPr>
          <a:xfrm>
            <a:off x="5624688" y="8669265"/>
            <a:ext cx="4645152" cy="307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Copier template versions</a:t>
            </a:r>
          </a:p>
        </p:txBody>
      </p:sp>
      <p:sp>
        <p:nvSpPr>
          <p:cNvPr id="13334" name="Text 41"/>
          <p:cNvSpPr txBox="1"/>
          <p:nvPr/>
        </p:nvSpPr>
        <p:spPr>
          <a:xfrm>
            <a:off x="5624688" y="8989812"/>
            <a:ext cx="4645152" cy="256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.copier-answers.*.yaml — runs copier update in the PR</a:t>
            </a:r>
          </a:p>
        </p:txBody>
      </p:sp>
      <p:sp>
        <p:nvSpPr>
          <p:cNvPr id="13335" name="Text 0"/>
          <p:cNvSpPr txBox="1"/>
          <p:nvPr/>
        </p:nvSpPr>
        <p:spPr>
          <a:xfrm>
            <a:off x="960119" y="577849"/>
            <a:ext cx="11795761" cy="764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4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Renovate Everywhere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7" name="Google Shape;11051;g3c96f182b49_4_388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3338" name="Text 0"/>
          <p:cNvSpPr txBox="1"/>
          <p:nvPr/>
        </p:nvSpPr>
        <p:spPr>
          <a:xfrm>
            <a:off x="960119" y="609599"/>
            <a:ext cx="16367762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Template Updates on Autopilot</a:t>
            </a:r>
          </a:p>
        </p:txBody>
      </p:sp>
      <p:sp>
        <p:nvSpPr>
          <p:cNvPr id="13339" name="Shape 2"/>
          <p:cNvSpPr/>
          <p:nvPr/>
        </p:nvSpPr>
        <p:spPr>
          <a:xfrm>
            <a:off x="914399" y="1927860"/>
            <a:ext cx="2926082" cy="1645921"/>
          </a:xfrm>
          <a:prstGeom prst="rect">
            <a:avLst/>
          </a:prstGeom>
          <a:solidFill>
            <a:srgbClr val="165A8A"/>
          </a:solidFill>
          <a:ln w="12700">
            <a:solidFill>
              <a:srgbClr val="165A8A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40" name="Text 3"/>
          <p:cNvSpPr txBox="1"/>
          <p:nvPr/>
        </p:nvSpPr>
        <p:spPr>
          <a:xfrm>
            <a:off x="960119" y="2112009"/>
            <a:ext cx="2834642" cy="612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1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🏷️</a:t>
            </a:r>
          </a:p>
        </p:txBody>
      </p:sp>
      <p:sp>
        <p:nvSpPr>
          <p:cNvPr id="13341" name="Text 4"/>
          <p:cNvSpPr txBox="1"/>
          <p:nvPr/>
        </p:nvSpPr>
        <p:spPr>
          <a:xfrm>
            <a:off x="1051559" y="2821939"/>
            <a:ext cx="2651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New template</a:t>
            </a:r>
          </a:p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version tagged</a:t>
            </a:r>
          </a:p>
        </p:txBody>
      </p:sp>
      <p:sp>
        <p:nvSpPr>
          <p:cNvPr id="13342" name="Shape 5"/>
          <p:cNvSpPr/>
          <p:nvPr/>
        </p:nvSpPr>
        <p:spPr>
          <a:xfrm>
            <a:off x="3840479" y="2750820"/>
            <a:ext cx="27432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43" name="Text 6"/>
          <p:cNvSpPr txBox="1"/>
          <p:nvPr/>
        </p:nvSpPr>
        <p:spPr>
          <a:xfrm>
            <a:off x="3977640" y="2609849"/>
            <a:ext cx="274321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1200">
                <a:solidFill>
                  <a:srgbClr val="68BCD3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r>
              <a:t>▶</a:t>
            </a:r>
          </a:p>
        </p:txBody>
      </p:sp>
      <p:sp>
        <p:nvSpPr>
          <p:cNvPr id="13344" name="Shape 7"/>
          <p:cNvSpPr/>
          <p:nvPr/>
        </p:nvSpPr>
        <p:spPr>
          <a:xfrm>
            <a:off x="4114800" y="1927860"/>
            <a:ext cx="2926081" cy="1645921"/>
          </a:xfrm>
          <a:prstGeom prst="rect">
            <a:avLst/>
          </a:prstGeom>
          <a:solidFill>
            <a:srgbClr val="0D6B5E"/>
          </a:solidFill>
          <a:ln w="12700">
            <a:solidFill>
              <a:srgbClr val="0D6B5E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45" name="Text 8"/>
          <p:cNvSpPr txBox="1"/>
          <p:nvPr/>
        </p:nvSpPr>
        <p:spPr>
          <a:xfrm>
            <a:off x="4160520" y="2112009"/>
            <a:ext cx="2834641" cy="612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1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🔍</a:t>
            </a:r>
          </a:p>
        </p:txBody>
      </p:sp>
      <p:sp>
        <p:nvSpPr>
          <p:cNvPr id="13346" name="Text 9"/>
          <p:cNvSpPr txBox="1"/>
          <p:nvPr/>
        </p:nvSpPr>
        <p:spPr>
          <a:xfrm>
            <a:off x="4251960" y="2821939"/>
            <a:ext cx="2651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Renovate detects</a:t>
            </a:r>
          </a:p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.copier-answers.*.yaml</a:t>
            </a:r>
          </a:p>
        </p:txBody>
      </p:sp>
      <p:sp>
        <p:nvSpPr>
          <p:cNvPr id="13347" name="Shape 10"/>
          <p:cNvSpPr/>
          <p:nvPr/>
        </p:nvSpPr>
        <p:spPr>
          <a:xfrm>
            <a:off x="7040880" y="2750820"/>
            <a:ext cx="27432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48" name="Text 11"/>
          <p:cNvSpPr txBox="1"/>
          <p:nvPr/>
        </p:nvSpPr>
        <p:spPr>
          <a:xfrm>
            <a:off x="7178039" y="2609849"/>
            <a:ext cx="274321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1200">
                <a:solidFill>
                  <a:srgbClr val="68BCD3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r>
              <a:t>▶</a:t>
            </a:r>
          </a:p>
        </p:txBody>
      </p:sp>
      <p:sp>
        <p:nvSpPr>
          <p:cNvPr id="13349" name="Shape 12"/>
          <p:cNvSpPr/>
          <p:nvPr/>
        </p:nvSpPr>
        <p:spPr>
          <a:xfrm>
            <a:off x="7315200" y="1927860"/>
            <a:ext cx="2926081" cy="1645921"/>
          </a:xfrm>
          <a:prstGeom prst="rect">
            <a:avLst/>
          </a:prstGeom>
          <a:solidFill>
            <a:srgbClr val="5B3D8A"/>
          </a:solidFill>
          <a:ln w="12700">
            <a:solidFill>
              <a:srgbClr val="5B3D8A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50" name="Text 13"/>
          <p:cNvSpPr txBox="1"/>
          <p:nvPr/>
        </p:nvSpPr>
        <p:spPr>
          <a:xfrm>
            <a:off x="7360919" y="2112009"/>
            <a:ext cx="2834641" cy="612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1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🔄</a:t>
            </a:r>
          </a:p>
        </p:txBody>
      </p:sp>
      <p:sp>
        <p:nvSpPr>
          <p:cNvPr id="13351" name="Text 14"/>
          <p:cNvSpPr txBox="1"/>
          <p:nvPr/>
        </p:nvSpPr>
        <p:spPr>
          <a:xfrm>
            <a:off x="7452359" y="2821939"/>
            <a:ext cx="2651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PR opened with</a:t>
            </a:r>
          </a:p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copier update applied</a:t>
            </a:r>
          </a:p>
        </p:txBody>
      </p:sp>
      <p:sp>
        <p:nvSpPr>
          <p:cNvPr id="13352" name="Shape 15"/>
          <p:cNvSpPr/>
          <p:nvPr/>
        </p:nvSpPr>
        <p:spPr>
          <a:xfrm>
            <a:off x="10241280" y="2750820"/>
            <a:ext cx="27432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53" name="Text 16"/>
          <p:cNvSpPr txBox="1"/>
          <p:nvPr/>
        </p:nvSpPr>
        <p:spPr>
          <a:xfrm>
            <a:off x="10378439" y="2609849"/>
            <a:ext cx="274321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1200">
                <a:solidFill>
                  <a:srgbClr val="68BCD3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r>
              <a:t>▶</a:t>
            </a:r>
          </a:p>
        </p:txBody>
      </p:sp>
      <p:sp>
        <p:nvSpPr>
          <p:cNvPr id="13354" name="Shape 17"/>
          <p:cNvSpPr/>
          <p:nvPr/>
        </p:nvSpPr>
        <p:spPr>
          <a:xfrm>
            <a:off x="10515600" y="1927860"/>
            <a:ext cx="2926081" cy="1645921"/>
          </a:xfrm>
          <a:prstGeom prst="rect">
            <a:avLst/>
          </a:prstGeom>
          <a:solidFill>
            <a:srgbClr val="0D4A6E"/>
          </a:solidFill>
          <a:ln w="12700">
            <a:solidFill>
              <a:srgbClr val="0D4A6E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55" name="Text 18"/>
          <p:cNvSpPr txBox="1"/>
          <p:nvPr/>
        </p:nvSpPr>
        <p:spPr>
          <a:xfrm>
            <a:off x="10561319" y="2112009"/>
            <a:ext cx="2834641" cy="612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1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✅</a:t>
            </a:r>
          </a:p>
        </p:txBody>
      </p:sp>
      <p:sp>
        <p:nvSpPr>
          <p:cNvPr id="13356" name="Text 19"/>
          <p:cNvSpPr txBox="1"/>
          <p:nvPr/>
        </p:nvSpPr>
        <p:spPr>
          <a:xfrm>
            <a:off x="10652759" y="2821939"/>
            <a:ext cx="2651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CI validates</a:t>
            </a:r>
          </a:p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the changes</a:t>
            </a:r>
          </a:p>
        </p:txBody>
      </p:sp>
      <p:sp>
        <p:nvSpPr>
          <p:cNvPr id="13357" name="Shape 20"/>
          <p:cNvSpPr/>
          <p:nvPr/>
        </p:nvSpPr>
        <p:spPr>
          <a:xfrm>
            <a:off x="13441680" y="2750820"/>
            <a:ext cx="27432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58" name="Text 21"/>
          <p:cNvSpPr txBox="1"/>
          <p:nvPr/>
        </p:nvSpPr>
        <p:spPr>
          <a:xfrm>
            <a:off x="13578839" y="2609849"/>
            <a:ext cx="274321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1200">
                <a:solidFill>
                  <a:srgbClr val="68BCD3"/>
                </a:solidFill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pPr/>
            <a:r>
              <a:t>▶</a:t>
            </a:r>
          </a:p>
        </p:txBody>
      </p:sp>
      <p:sp>
        <p:nvSpPr>
          <p:cNvPr id="13359" name="Shape 22"/>
          <p:cNvSpPr/>
          <p:nvPr/>
        </p:nvSpPr>
        <p:spPr>
          <a:xfrm>
            <a:off x="13716000" y="1927860"/>
            <a:ext cx="2926081" cy="1645921"/>
          </a:xfrm>
          <a:prstGeom prst="rect">
            <a:avLst/>
          </a:prstGeom>
          <a:solidFill>
            <a:srgbClr val="0D6B5E"/>
          </a:solidFill>
          <a:ln w="12700">
            <a:solidFill>
              <a:srgbClr val="0D6B5E"/>
            </a:solidFill>
          </a:ln>
          <a:effectLst>
            <a:outerShdw sx="100000" sy="100000" kx="0" ky="0" algn="b" rotWithShape="0" blurRad="127000" dist="38100" dir="8100000">
              <a:srgbClr val="000000">
                <a:alpha val="15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60" name="Text 23"/>
          <p:cNvSpPr txBox="1"/>
          <p:nvPr/>
        </p:nvSpPr>
        <p:spPr>
          <a:xfrm>
            <a:off x="13761719" y="2112009"/>
            <a:ext cx="2834641" cy="612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sz="3100">
                <a:latin typeface="+mn-lt"/>
                <a:ea typeface="+mn-ea"/>
                <a:cs typeface="+mn-cs"/>
                <a:sym typeface="Helvetica"/>
              </a:defRPr>
            </a:lvl1pPr>
          </a:lstStyle>
          <a:p>
            <a:pPr>
              <a:defRPr>
                <a:latin typeface="Calibri"/>
                <a:ea typeface="Calibri"/>
                <a:cs typeface="Calibri"/>
                <a:sym typeface="Calibri"/>
              </a:defRPr>
            </a:pPr>
            <a:r>
              <a:rPr>
                <a:latin typeface="+mn-lt"/>
                <a:ea typeface="+mn-ea"/>
                <a:cs typeface="+mn-cs"/>
                <a:sym typeface="Helvetica"/>
              </a:rPr>
              <a:t>🚀</a:t>
            </a:r>
          </a:p>
        </p:txBody>
      </p:sp>
      <p:sp>
        <p:nvSpPr>
          <p:cNvPr id="13361" name="Text 24"/>
          <p:cNvSpPr txBox="1"/>
          <p:nvPr/>
        </p:nvSpPr>
        <p:spPr>
          <a:xfrm>
            <a:off x="13853159" y="2821939"/>
            <a:ext cx="2651761" cy="497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Auto-merged</a:t>
            </a:r>
          </a:p>
          <a:p>
            <a:pPr algn="ctr">
              <a:defRPr sz="13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(patch / minor)</a:t>
            </a:r>
          </a:p>
        </p:txBody>
      </p:sp>
      <p:sp>
        <p:nvSpPr>
          <p:cNvPr id="13362" name="Shape 25"/>
          <p:cNvSpPr/>
          <p:nvPr/>
        </p:nvSpPr>
        <p:spPr>
          <a:xfrm>
            <a:off x="914400" y="4251959"/>
            <a:ext cx="7315200" cy="4389121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63" name="Shape 26"/>
          <p:cNvSpPr/>
          <p:nvPr/>
        </p:nvSpPr>
        <p:spPr>
          <a:xfrm>
            <a:off x="914400" y="4251959"/>
            <a:ext cx="7315200" cy="384049"/>
          </a:xfrm>
          <a:prstGeom prst="rect">
            <a:avLst/>
          </a:prstGeom>
          <a:solidFill>
            <a:srgbClr val="1E293B"/>
          </a:solidFill>
          <a:ln w="12700">
            <a:solidFill>
              <a:srgbClr val="1E3A5F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3364" name="Text 27"/>
          <p:cNvSpPr txBox="1"/>
          <p:nvPr/>
        </p:nvSpPr>
        <p:spPr>
          <a:xfrm>
            <a:off x="1142999" y="4317491"/>
            <a:ext cx="6858001" cy="243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100">
                <a:solidFill>
                  <a:srgbClr val="64748B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●  ●  ●    .copier-answers.api.yaml</a:t>
            </a:r>
          </a:p>
        </p:txBody>
      </p:sp>
      <p:sp>
        <p:nvSpPr>
          <p:cNvPr id="13365" name="Text 28"/>
          <p:cNvSpPr txBox="1"/>
          <p:nvPr/>
        </p:nvSpPr>
        <p:spPr>
          <a:xfrm>
            <a:off x="1188720" y="4787645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_src_path: </a:t>
            </a:r>
            <a:r>
              <a:rPr u="sng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hlinkClick r:id="rId3" invalidUrl="" action="" tgtFrame="" tooltip="" history="1" highlightClick="0" endSnd="0"/>
              </a:rPr>
              <a:t>https://github.com/org/repo-template.git</a:t>
            </a:r>
          </a:p>
        </p:txBody>
      </p:sp>
      <p:sp>
        <p:nvSpPr>
          <p:cNvPr id="13366" name="Text 29"/>
          <p:cNvSpPr txBox="1"/>
          <p:nvPr/>
        </p:nvSpPr>
        <p:spPr>
          <a:xfrm>
            <a:off x="1188720" y="6277101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# Before (Renovate opens PR):</a:t>
            </a:r>
          </a:p>
        </p:txBody>
      </p:sp>
      <p:sp>
        <p:nvSpPr>
          <p:cNvPr id="13367" name="Text 30"/>
          <p:cNvSpPr txBox="1"/>
          <p:nvPr/>
        </p:nvSpPr>
        <p:spPr>
          <a:xfrm>
            <a:off x="1188720" y="6652005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FCA5A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_commit: 2.5.1</a:t>
            </a:r>
          </a:p>
        </p:txBody>
      </p:sp>
      <p:sp>
        <p:nvSpPr>
          <p:cNvPr id="13368" name="Text 31"/>
          <p:cNvSpPr txBox="1"/>
          <p:nvPr/>
        </p:nvSpPr>
        <p:spPr>
          <a:xfrm>
            <a:off x="1188720" y="7401813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4ADE80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# After (PR merges):</a:t>
            </a:r>
          </a:p>
        </p:txBody>
      </p:sp>
      <p:sp>
        <p:nvSpPr>
          <p:cNvPr id="13369" name="Text 32"/>
          <p:cNvSpPr txBox="1"/>
          <p:nvPr/>
        </p:nvSpPr>
        <p:spPr>
          <a:xfrm>
            <a:off x="1188720" y="7776718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_commit: 2.6.0</a:t>
            </a:r>
          </a:p>
        </p:txBody>
      </p:sp>
      <p:sp>
        <p:nvSpPr>
          <p:cNvPr id="13370" name="Text 33"/>
          <p:cNvSpPr txBox="1"/>
          <p:nvPr/>
        </p:nvSpPr>
        <p:spPr>
          <a:xfrm>
            <a:off x="1188720" y="5168074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service_name: api</a:t>
            </a:r>
          </a:p>
        </p:txBody>
      </p:sp>
      <p:sp>
        <p:nvSpPr>
          <p:cNvPr id="13371" name="Text 34"/>
          <p:cNvSpPr txBox="1"/>
          <p:nvPr/>
        </p:nvSpPr>
        <p:spPr>
          <a:xfrm>
            <a:off x="1188720" y="5542978"/>
            <a:ext cx="6675120" cy="281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300">
                <a:solidFill>
                  <a:srgbClr val="D4E8F5"/>
                </a:solidFill>
                <a:latin typeface="Courier New"/>
                <a:ea typeface="Courier New"/>
                <a:cs typeface="Courier New"/>
                <a:sym typeface="Courier New"/>
              </a:defRPr>
            </a:lvl1pPr>
          </a:lstStyle>
          <a:p>
            <a:pPr/>
            <a:r>
              <a:t>python_version: "3.12"</a:t>
            </a:r>
          </a:p>
        </p:txBody>
      </p:sp>
      <p:grpSp>
        <p:nvGrpSpPr>
          <p:cNvPr id="13389" name="Group"/>
          <p:cNvGrpSpPr/>
          <p:nvPr/>
        </p:nvGrpSpPr>
        <p:grpSpPr>
          <a:xfrm>
            <a:off x="9016174" y="4628674"/>
            <a:ext cx="8778241" cy="3635692"/>
            <a:chOff x="0" y="0"/>
            <a:chExt cx="8778240" cy="3635691"/>
          </a:xfrm>
        </p:grpSpPr>
        <p:sp>
          <p:nvSpPr>
            <p:cNvPr id="13372" name="Text 35"/>
            <p:cNvSpPr txBox="1"/>
            <p:nvPr/>
          </p:nvSpPr>
          <p:spPr>
            <a:xfrm>
              <a:off x="0" y="0"/>
              <a:ext cx="8778241" cy="3327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>
                <a:defRPr b="1" sz="1600">
                  <a:solidFill>
                    <a:schemeClr val="accent4">
                      <a:satOff val="-1335"/>
                      <a:lumOff val="-10274"/>
                    </a:schemeClr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What the PR brings in:</a:t>
              </a:r>
            </a:p>
          </p:txBody>
        </p:sp>
        <p:grpSp>
          <p:nvGrpSpPr>
            <p:cNvPr id="13376" name="Group"/>
            <p:cNvGrpSpPr/>
            <p:nvPr/>
          </p:nvGrpSpPr>
          <p:grpSpPr>
            <a:xfrm>
              <a:off x="137160" y="591185"/>
              <a:ext cx="8503921" cy="624841"/>
              <a:chOff x="0" y="0"/>
              <a:chExt cx="8503919" cy="624840"/>
            </a:xfrm>
          </p:grpSpPr>
          <p:sp>
            <p:nvSpPr>
              <p:cNvPr id="13373" name="Text 36"/>
              <p:cNvSpPr txBox="1"/>
              <p:nvPr/>
            </p:nvSpPr>
            <p:spPr>
              <a:xfrm>
                <a:off x="0" y="0"/>
                <a:ext cx="548641" cy="6248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 algn="ctr">
                  <a:defRPr sz="3200">
                    <a:latin typeface="+mn-lt"/>
                    <a:ea typeface="+mn-ea"/>
                    <a:cs typeface="+mn-cs"/>
                    <a:sym typeface="Helvetica"/>
                  </a:defRPr>
                </a:lvl1pPr>
              </a:lstStyle>
              <a:p>
                <a:pPr>
                  <a:defRPr>
                    <a:latin typeface="Calibri"/>
                    <a:ea typeface="Calibri"/>
                    <a:cs typeface="Calibri"/>
                    <a:sym typeface="Calibri"/>
                  </a:defRPr>
                </a:pPr>
                <a:r>
                  <a:rPr>
                    <a:latin typeface="+mn-lt"/>
                    <a:ea typeface="+mn-ea"/>
                    <a:cs typeface="+mn-cs"/>
                    <a:sym typeface="Helvetica"/>
                  </a:rPr>
                  <a:t>🐳</a:t>
                </a:r>
              </a:p>
            </p:txBody>
          </p:sp>
          <p:sp>
            <p:nvSpPr>
              <p:cNvPr id="13374" name="Text 37"/>
              <p:cNvSpPr txBox="1"/>
              <p:nvPr/>
            </p:nvSpPr>
            <p:spPr>
              <a:xfrm>
                <a:off x="640079" y="68960"/>
                <a:ext cx="7863841" cy="3200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b="1" sz="1500">
                    <a:solidFill>
                      <a:srgbClr val="1A1A2E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Updated Dockerfile</a:t>
                </a:r>
              </a:p>
            </p:txBody>
          </p:sp>
          <p:sp>
            <p:nvSpPr>
              <p:cNvPr id="13375" name="Text 38"/>
              <p:cNvSpPr txBox="1"/>
              <p:nvPr/>
            </p:nvSpPr>
            <p:spPr>
              <a:xfrm>
                <a:off x="640079" y="311784"/>
                <a:ext cx="7863841" cy="2946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sz="1300">
                    <a:solidFill>
                      <a:srgbClr val="64748B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New base image, security patches, build optimizations from the template maintainer</a:t>
                </a:r>
              </a:p>
            </p:txBody>
          </p:sp>
        </p:grpSp>
        <p:grpSp>
          <p:nvGrpSpPr>
            <p:cNvPr id="13380" name="Group"/>
            <p:cNvGrpSpPr/>
            <p:nvPr/>
          </p:nvGrpSpPr>
          <p:grpSpPr>
            <a:xfrm>
              <a:off x="137159" y="1397740"/>
              <a:ext cx="8503921" cy="624841"/>
              <a:chOff x="0" y="0"/>
              <a:chExt cx="8503919" cy="624840"/>
            </a:xfrm>
          </p:grpSpPr>
          <p:sp>
            <p:nvSpPr>
              <p:cNvPr id="13377" name="Text 39"/>
              <p:cNvSpPr txBox="1"/>
              <p:nvPr/>
            </p:nvSpPr>
            <p:spPr>
              <a:xfrm>
                <a:off x="0" y="0"/>
                <a:ext cx="548641" cy="6248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 algn="ctr">
                  <a:defRPr sz="3200">
                    <a:latin typeface="+mn-lt"/>
                    <a:ea typeface="+mn-ea"/>
                    <a:cs typeface="+mn-cs"/>
                    <a:sym typeface="Helvetica"/>
                  </a:defRPr>
                </a:lvl1pPr>
              </a:lstStyle>
              <a:p>
                <a:pPr>
                  <a:defRPr>
                    <a:latin typeface="Calibri"/>
                    <a:ea typeface="Calibri"/>
                    <a:cs typeface="Calibri"/>
                    <a:sym typeface="Calibri"/>
                  </a:defRPr>
                </a:pPr>
                <a:r>
                  <a:rPr>
                    <a:latin typeface="+mn-lt"/>
                    <a:ea typeface="+mn-ea"/>
                    <a:cs typeface="+mn-cs"/>
                    <a:sym typeface="Helvetica"/>
                  </a:rPr>
                  <a:t>⚙️</a:t>
                </a:r>
              </a:p>
            </p:txBody>
          </p:sp>
          <p:sp>
            <p:nvSpPr>
              <p:cNvPr id="13378" name="Text 40"/>
              <p:cNvSpPr txBox="1"/>
              <p:nvPr/>
            </p:nvSpPr>
            <p:spPr>
              <a:xfrm>
                <a:off x="640079" y="68960"/>
                <a:ext cx="7863841" cy="3200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b="1" sz="1500">
                    <a:solidFill>
                      <a:srgbClr val="1A1A2E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CI workflow changes</a:t>
                </a:r>
              </a:p>
            </p:txBody>
          </p:sp>
          <p:sp>
            <p:nvSpPr>
              <p:cNvPr id="13379" name="Text 41"/>
              <p:cNvSpPr txBox="1"/>
              <p:nvPr/>
            </p:nvSpPr>
            <p:spPr>
              <a:xfrm>
                <a:off x="640079" y="311785"/>
                <a:ext cx="7863841" cy="2946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sz="1300">
                    <a:solidFill>
                      <a:srgbClr val="64748B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New linting rules, updated action versions, improved test configuration</a:t>
                </a:r>
              </a:p>
            </p:txBody>
          </p:sp>
        </p:grpSp>
        <p:grpSp>
          <p:nvGrpSpPr>
            <p:cNvPr id="13384" name="Group"/>
            <p:cNvGrpSpPr/>
            <p:nvPr/>
          </p:nvGrpSpPr>
          <p:grpSpPr>
            <a:xfrm>
              <a:off x="137159" y="2204296"/>
              <a:ext cx="8503921" cy="624841"/>
              <a:chOff x="0" y="0"/>
              <a:chExt cx="8503919" cy="624840"/>
            </a:xfrm>
          </p:grpSpPr>
          <p:sp>
            <p:nvSpPr>
              <p:cNvPr id="13381" name="Text 42"/>
              <p:cNvSpPr txBox="1"/>
              <p:nvPr/>
            </p:nvSpPr>
            <p:spPr>
              <a:xfrm>
                <a:off x="0" y="0"/>
                <a:ext cx="548641" cy="6248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 algn="ctr">
                  <a:defRPr sz="3200">
                    <a:latin typeface="+mn-lt"/>
                    <a:ea typeface="+mn-ea"/>
                    <a:cs typeface="+mn-cs"/>
                    <a:sym typeface="Helvetica"/>
                  </a:defRPr>
                </a:lvl1pPr>
              </a:lstStyle>
              <a:p>
                <a:pPr>
                  <a:defRPr>
                    <a:latin typeface="Calibri"/>
                    <a:ea typeface="Calibri"/>
                    <a:cs typeface="Calibri"/>
                    <a:sym typeface="Calibri"/>
                  </a:defRPr>
                </a:pPr>
                <a:r>
                  <a:rPr>
                    <a:latin typeface="+mn-lt"/>
                    <a:ea typeface="+mn-ea"/>
                    <a:cs typeface="+mn-cs"/>
                    <a:sym typeface="Helvetica"/>
                  </a:rPr>
                  <a:t>📋</a:t>
                </a:r>
              </a:p>
            </p:txBody>
          </p:sp>
          <p:sp>
            <p:nvSpPr>
              <p:cNvPr id="13382" name="Text 43"/>
              <p:cNvSpPr txBox="1"/>
              <p:nvPr/>
            </p:nvSpPr>
            <p:spPr>
              <a:xfrm>
                <a:off x="640079" y="68960"/>
                <a:ext cx="7863841" cy="3200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b="1" sz="1500">
                    <a:solidFill>
                      <a:srgbClr val="1A1A2E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Taskfile updates</a:t>
                </a:r>
              </a:p>
            </p:txBody>
          </p:sp>
          <p:sp>
            <p:nvSpPr>
              <p:cNvPr id="13383" name="Text 44"/>
              <p:cNvSpPr txBox="1"/>
              <p:nvPr/>
            </p:nvSpPr>
            <p:spPr>
              <a:xfrm>
                <a:off x="640079" y="311784"/>
                <a:ext cx="7863841" cy="2946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sz="1300">
                    <a:solidFill>
                      <a:srgbClr val="64748B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New task targets, improved scripts, fixes to existing automation</a:t>
                </a:r>
              </a:p>
            </p:txBody>
          </p:sp>
        </p:grpSp>
        <p:grpSp>
          <p:nvGrpSpPr>
            <p:cNvPr id="13388" name="Group"/>
            <p:cNvGrpSpPr/>
            <p:nvPr/>
          </p:nvGrpSpPr>
          <p:grpSpPr>
            <a:xfrm>
              <a:off x="137159" y="3010851"/>
              <a:ext cx="8503921" cy="624841"/>
              <a:chOff x="0" y="0"/>
              <a:chExt cx="8503919" cy="624840"/>
            </a:xfrm>
          </p:grpSpPr>
          <p:sp>
            <p:nvSpPr>
              <p:cNvPr id="13385" name="Text 45"/>
              <p:cNvSpPr txBox="1"/>
              <p:nvPr/>
            </p:nvSpPr>
            <p:spPr>
              <a:xfrm>
                <a:off x="0" y="0"/>
                <a:ext cx="548641" cy="6248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 algn="ctr">
                  <a:defRPr sz="3200">
                    <a:latin typeface="+mn-lt"/>
                    <a:ea typeface="+mn-ea"/>
                    <a:cs typeface="+mn-cs"/>
                    <a:sym typeface="Helvetica"/>
                  </a:defRPr>
                </a:lvl1pPr>
              </a:lstStyle>
              <a:p>
                <a:pPr>
                  <a:defRPr>
                    <a:latin typeface="Calibri"/>
                    <a:ea typeface="Calibri"/>
                    <a:cs typeface="Calibri"/>
                    <a:sym typeface="Calibri"/>
                  </a:defRPr>
                </a:pPr>
                <a:r>
                  <a:rPr>
                    <a:latin typeface="+mn-lt"/>
                    <a:ea typeface="+mn-ea"/>
                    <a:cs typeface="+mn-cs"/>
                    <a:sym typeface="Helvetica"/>
                  </a:rPr>
                  <a:t>🔒</a:t>
                </a:r>
              </a:p>
            </p:txBody>
          </p:sp>
          <p:sp>
            <p:nvSpPr>
              <p:cNvPr id="13386" name="Text 46"/>
              <p:cNvSpPr txBox="1"/>
              <p:nvPr/>
            </p:nvSpPr>
            <p:spPr>
              <a:xfrm>
                <a:off x="640079" y="68960"/>
                <a:ext cx="7863841" cy="3200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b="1" sz="1500">
                    <a:solidFill>
                      <a:srgbClr val="1A1A2E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Security fixes</a:t>
                </a:r>
              </a:p>
            </p:txBody>
          </p:sp>
          <p:sp>
            <p:nvSpPr>
              <p:cNvPr id="13387" name="Text 47"/>
              <p:cNvSpPr txBox="1"/>
              <p:nvPr/>
            </p:nvSpPr>
            <p:spPr>
              <a:xfrm>
                <a:off x="640079" y="311784"/>
                <a:ext cx="7863841" cy="29464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ctr">
                <a:spAutoFit/>
              </a:bodyPr>
              <a:lstStyle>
                <a:lvl1pPr>
                  <a:defRPr sz="1300">
                    <a:solidFill>
                      <a:srgbClr val="64748B"/>
                    </a:solidFill>
                    <a:latin typeface="Plus Jakarta Sans"/>
                    <a:ea typeface="Plus Jakarta Sans"/>
                    <a:cs typeface="Plus Jakarta Sans"/>
                    <a:sym typeface="Plus Jakarta Sans"/>
                  </a:defRPr>
                </a:lvl1pPr>
              </a:lstStyle>
              <a:p>
                <a:pPr/>
                <a:r>
                  <a:t>Any hardening or vulnerability fixes made in the template are propagated automatically</a:t>
                </a:r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1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3392" name="Text 0"/>
          <p:cNvSpPr txBox="1"/>
          <p:nvPr/>
        </p:nvSpPr>
        <p:spPr>
          <a:xfrm>
            <a:off x="960119" y="577849"/>
            <a:ext cx="11795761" cy="764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44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Developer Experience</a:t>
            </a:r>
          </a:p>
        </p:txBody>
      </p:sp>
      <p:pic>
        <p:nvPicPr>
          <p:cNvPr id="13393" name="Image" descr="Image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482600" y="1958962"/>
            <a:ext cx="11322800" cy="6369076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5" name="Google Shape;9261;g3c96f182b49_4_13922"/>
          <p:cNvSpPr txBox="1"/>
          <p:nvPr>
            <p:ph type="title"/>
          </p:nvPr>
        </p:nvSpPr>
        <p:spPr>
          <a:xfrm>
            <a:off x="623399" y="1055899"/>
            <a:ext cx="17041202" cy="2252401"/>
          </a:xfrm>
          <a:prstGeom prst="rect">
            <a:avLst/>
          </a:prstGeom>
        </p:spPr>
        <p:txBody>
          <a:bodyPr/>
          <a:lstStyle/>
          <a:p>
            <a:pPr/>
            <a:r>
              <a:t>Wrapping It Up</a:t>
            </a:r>
          </a:p>
        </p:txBody>
      </p:sp>
      <p:grpSp>
        <p:nvGrpSpPr>
          <p:cNvPr id="15174" name="Google Shape;9263;g3c96f182b49_4_13922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13396" name="Google Shape;9264;g3c96f182b49_4_13922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397" name="Google Shape;9265;g3c96f182b49_4_13922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98" name="Google Shape;9266;g3c96f182b49_4_13922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399" name="Google Shape;9267;g3c96f182b49_4_13922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0" name="Google Shape;9268;g3c96f182b49_4_13922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1" name="Google Shape;9269;g3c96f182b49_4_13922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2" name="Google Shape;9270;g3c96f182b49_4_13922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3" name="Google Shape;9271;g3c96f182b49_4_13922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4" name="Google Shape;9272;g3c96f182b49_4_13922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5" name="Google Shape;9273;g3c96f182b49_4_13922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6" name="Google Shape;9274;g3c96f182b49_4_13922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7" name="Google Shape;9275;g3c96f182b49_4_13922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8" name="Google Shape;9276;g3c96f182b49_4_13922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09" name="Google Shape;9277;g3c96f182b49_4_13922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0" name="Google Shape;9278;g3c96f182b49_4_13922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1" name="Google Shape;9279;g3c96f182b49_4_13922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2" name="Google Shape;9280;g3c96f182b49_4_13922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3" name="Google Shape;9281;g3c96f182b49_4_13922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4" name="Google Shape;9282;g3c96f182b49_4_13922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5" name="Google Shape;9283;g3c96f182b49_4_13922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6" name="Google Shape;9284;g3c96f182b49_4_13922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7" name="Google Shape;9285;g3c96f182b49_4_13922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8" name="Google Shape;9286;g3c96f182b49_4_13922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19" name="Google Shape;9287;g3c96f182b49_4_13922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0" name="Google Shape;9288;g3c96f182b49_4_13922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1" name="Google Shape;9289;g3c96f182b49_4_13922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2" name="Google Shape;9290;g3c96f182b49_4_13922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3" name="Google Shape;9291;g3c96f182b49_4_13922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4" name="Google Shape;9292;g3c96f182b49_4_13922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5" name="Google Shape;9293;g3c96f182b49_4_13922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6" name="Google Shape;9294;g3c96f182b49_4_13922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7" name="Google Shape;9295;g3c96f182b49_4_13922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8" name="Google Shape;9296;g3c96f182b49_4_13922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29" name="Google Shape;9297;g3c96f182b49_4_13922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0" name="Google Shape;9298;g3c96f182b49_4_13922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1" name="Google Shape;9299;g3c96f182b49_4_13922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2" name="Google Shape;9300;g3c96f182b49_4_13922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3" name="Google Shape;9301;g3c96f182b49_4_13922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4" name="Google Shape;9302;g3c96f182b49_4_13922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5" name="Google Shape;9303;g3c96f182b49_4_13922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6" name="Google Shape;9304;g3c96f182b49_4_13922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7" name="Google Shape;9305;g3c96f182b49_4_13922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8" name="Google Shape;9306;g3c96f182b49_4_13922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39" name="Google Shape;9307;g3c96f182b49_4_13922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0" name="Google Shape;9308;g3c96f182b49_4_13922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1" name="Google Shape;9309;g3c96f182b49_4_13922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2" name="Google Shape;9310;g3c96f182b49_4_13922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3" name="Google Shape;9311;g3c96f182b49_4_13922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4" name="Google Shape;9312;g3c96f182b49_4_13922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5" name="Google Shape;9313;g3c96f182b49_4_13922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6" name="Google Shape;9314;g3c96f182b49_4_13922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7" name="Google Shape;9315;g3c96f182b49_4_13922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8" name="Google Shape;9316;g3c96f182b49_4_13922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49" name="Google Shape;9317;g3c96f182b49_4_13922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0" name="Google Shape;9318;g3c96f182b49_4_13922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1" name="Google Shape;9319;g3c96f182b49_4_13922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2" name="Google Shape;9320;g3c96f182b49_4_13922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3" name="Google Shape;9321;g3c96f182b49_4_13922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4" name="Google Shape;9322;g3c96f182b49_4_13922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5" name="Google Shape;9323;g3c96f182b49_4_13922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6" name="Google Shape;9324;g3c96f182b49_4_13922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7" name="Google Shape;9325;g3c96f182b49_4_13922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8" name="Google Shape;9326;g3c96f182b49_4_13922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59" name="Google Shape;9327;g3c96f182b49_4_13922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0" name="Google Shape;9328;g3c96f182b49_4_13922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1" name="Google Shape;9329;g3c96f182b49_4_13922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2" name="Google Shape;9330;g3c96f182b49_4_13922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3" name="Google Shape;9331;g3c96f182b49_4_13922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4" name="Google Shape;9332;g3c96f182b49_4_13922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5" name="Google Shape;9333;g3c96f182b49_4_13922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6" name="Google Shape;9334;g3c96f182b49_4_13922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7" name="Google Shape;9335;g3c96f182b49_4_13922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8" name="Google Shape;9336;g3c96f182b49_4_13922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69" name="Google Shape;9337;g3c96f182b49_4_13922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0" name="Google Shape;9338;g3c96f182b49_4_13922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1" name="Google Shape;9339;g3c96f182b49_4_13922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2" name="Google Shape;9340;g3c96f182b49_4_13922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3" name="Google Shape;9341;g3c96f182b49_4_13922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4" name="Google Shape;9342;g3c96f182b49_4_13922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5" name="Google Shape;9343;g3c96f182b49_4_13922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6" name="Google Shape;9344;g3c96f182b49_4_13922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7" name="Google Shape;9345;g3c96f182b49_4_13922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8" name="Google Shape;9346;g3c96f182b49_4_13922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79" name="Google Shape;9347;g3c96f182b49_4_13922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0" name="Google Shape;9348;g3c96f182b49_4_13922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1" name="Google Shape;9349;g3c96f182b49_4_13922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2" name="Google Shape;9350;g3c96f182b49_4_13922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3" name="Google Shape;9351;g3c96f182b49_4_13922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4" name="Google Shape;9352;g3c96f182b49_4_13922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5" name="Google Shape;9353;g3c96f182b49_4_13922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6" name="Google Shape;9354;g3c96f182b49_4_13922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7" name="Google Shape;9355;g3c96f182b49_4_13922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8" name="Google Shape;9356;g3c96f182b49_4_13922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89" name="Google Shape;9357;g3c96f182b49_4_13922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0" name="Google Shape;9358;g3c96f182b49_4_13922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1" name="Google Shape;9359;g3c96f182b49_4_13922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2" name="Google Shape;9360;g3c96f182b49_4_13922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3" name="Google Shape;9361;g3c96f182b49_4_13922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4" name="Google Shape;9362;g3c96f182b49_4_13922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5" name="Google Shape;9363;g3c96f182b49_4_13922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6" name="Google Shape;9364;g3c96f182b49_4_13922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7" name="Google Shape;9365;g3c96f182b49_4_13922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8" name="Google Shape;9366;g3c96f182b49_4_13922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499" name="Google Shape;9367;g3c96f182b49_4_13922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0" name="Google Shape;9368;g3c96f182b49_4_13922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1" name="Google Shape;9369;g3c96f182b49_4_13922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2" name="Google Shape;9370;g3c96f182b49_4_13922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3" name="Google Shape;9371;g3c96f182b49_4_13922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4" name="Google Shape;9372;g3c96f182b49_4_13922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5" name="Google Shape;9373;g3c96f182b49_4_13922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6" name="Google Shape;9374;g3c96f182b49_4_13922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7" name="Google Shape;9375;g3c96f182b49_4_13922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8" name="Google Shape;9376;g3c96f182b49_4_13922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09" name="Google Shape;9377;g3c96f182b49_4_13922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0" name="Google Shape;9378;g3c96f182b49_4_13922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1" name="Google Shape;9379;g3c96f182b49_4_13922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2" name="Google Shape;9380;g3c96f182b49_4_13922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3" name="Google Shape;9381;g3c96f182b49_4_13922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4" name="Google Shape;9382;g3c96f182b49_4_13922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5" name="Google Shape;9383;g3c96f182b49_4_13922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6" name="Google Shape;9384;g3c96f182b49_4_13922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7" name="Google Shape;9385;g3c96f182b49_4_13922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8" name="Google Shape;9386;g3c96f182b49_4_13922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19" name="Google Shape;9387;g3c96f182b49_4_13922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0" name="Google Shape;9388;g3c96f182b49_4_13922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1" name="Google Shape;9389;g3c96f182b49_4_13922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2" name="Google Shape;9390;g3c96f182b49_4_13922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3" name="Google Shape;9391;g3c96f182b49_4_13922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4" name="Google Shape;9392;g3c96f182b49_4_13922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5" name="Google Shape;9393;g3c96f182b49_4_13922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6" name="Google Shape;9394;g3c96f182b49_4_13922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7" name="Google Shape;9395;g3c96f182b49_4_13922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8" name="Google Shape;9396;g3c96f182b49_4_13922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29" name="Google Shape;9397;g3c96f182b49_4_13922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0" name="Google Shape;9398;g3c96f182b49_4_13922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1" name="Google Shape;9399;g3c96f182b49_4_13922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2" name="Google Shape;9400;g3c96f182b49_4_13922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3" name="Google Shape;9401;g3c96f182b49_4_13922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4" name="Google Shape;9402;g3c96f182b49_4_13922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5" name="Google Shape;9403;g3c96f182b49_4_13922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6" name="Google Shape;9404;g3c96f182b49_4_13922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7" name="Google Shape;9405;g3c96f182b49_4_13922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8" name="Google Shape;9406;g3c96f182b49_4_13922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39" name="Google Shape;9407;g3c96f182b49_4_13922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0" name="Google Shape;9408;g3c96f182b49_4_13922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1" name="Google Shape;9409;g3c96f182b49_4_13922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2" name="Google Shape;9410;g3c96f182b49_4_13922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3" name="Google Shape;9411;g3c96f182b49_4_13922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4" name="Google Shape;9412;g3c96f182b49_4_13922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5" name="Google Shape;9413;g3c96f182b49_4_13922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6" name="Google Shape;9414;g3c96f182b49_4_13922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7" name="Google Shape;9415;g3c96f182b49_4_13922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8" name="Google Shape;9416;g3c96f182b49_4_13922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49" name="Google Shape;9417;g3c96f182b49_4_13922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0" name="Google Shape;9418;g3c96f182b49_4_13922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1" name="Google Shape;9419;g3c96f182b49_4_13922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2" name="Google Shape;9420;g3c96f182b49_4_13922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3" name="Google Shape;9421;g3c96f182b49_4_13922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4" name="Google Shape;9422;g3c96f182b49_4_13922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5" name="Google Shape;9423;g3c96f182b49_4_13922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6" name="Google Shape;9424;g3c96f182b49_4_13922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7" name="Google Shape;9425;g3c96f182b49_4_13922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8" name="Google Shape;9426;g3c96f182b49_4_13922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59" name="Google Shape;9427;g3c96f182b49_4_13922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0" name="Google Shape;9428;g3c96f182b49_4_13922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1" name="Google Shape;9429;g3c96f182b49_4_13922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2" name="Google Shape;9430;g3c96f182b49_4_13922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3" name="Google Shape;9431;g3c96f182b49_4_13922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4" name="Google Shape;9432;g3c96f182b49_4_13922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5" name="Google Shape;9433;g3c96f182b49_4_13922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6" name="Google Shape;9434;g3c96f182b49_4_13922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7" name="Google Shape;9435;g3c96f182b49_4_13922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8" name="Google Shape;9436;g3c96f182b49_4_13922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69" name="Google Shape;9437;g3c96f182b49_4_13922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0" name="Google Shape;9438;g3c96f182b49_4_13922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1" name="Google Shape;9439;g3c96f182b49_4_13922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2" name="Google Shape;9440;g3c96f182b49_4_13922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3" name="Google Shape;9441;g3c96f182b49_4_13922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4" name="Google Shape;9442;g3c96f182b49_4_13922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5" name="Google Shape;9443;g3c96f182b49_4_13922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6" name="Google Shape;9444;g3c96f182b49_4_13922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7" name="Google Shape;9445;g3c96f182b49_4_13922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8" name="Google Shape;9446;g3c96f182b49_4_13922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79" name="Google Shape;9447;g3c96f182b49_4_13922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0" name="Google Shape;9448;g3c96f182b49_4_13922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1" name="Google Shape;9449;g3c96f182b49_4_13922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2" name="Google Shape;9450;g3c96f182b49_4_13922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3" name="Google Shape;9451;g3c96f182b49_4_13922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4" name="Google Shape;9452;g3c96f182b49_4_13922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5" name="Google Shape;9453;g3c96f182b49_4_13922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6" name="Google Shape;9454;g3c96f182b49_4_13922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7" name="Google Shape;9455;g3c96f182b49_4_13922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8" name="Google Shape;9456;g3c96f182b49_4_13922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89" name="Google Shape;9457;g3c96f182b49_4_13922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0" name="Google Shape;9458;g3c96f182b49_4_13922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1" name="Google Shape;9459;g3c96f182b49_4_13922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2" name="Google Shape;9460;g3c96f182b49_4_13922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3" name="Google Shape;9461;g3c96f182b49_4_13922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4" name="Google Shape;9462;g3c96f182b49_4_13922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5" name="Google Shape;9463;g3c96f182b49_4_13922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6" name="Google Shape;9464;g3c96f182b49_4_13922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7" name="Google Shape;9465;g3c96f182b49_4_13922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8" name="Google Shape;9466;g3c96f182b49_4_13922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599" name="Google Shape;9467;g3c96f182b49_4_13922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0" name="Google Shape;9468;g3c96f182b49_4_13922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1" name="Google Shape;9469;g3c96f182b49_4_13922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2" name="Google Shape;9470;g3c96f182b49_4_13922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03" name="Google Shape;9471;g3c96f182b49_4_13922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604" name="Google Shape;9472;g3c96f182b49_4_13922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5" name="Google Shape;9473;g3c96f182b49_4_13922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6" name="Google Shape;9474;g3c96f182b49_4_13922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7" name="Google Shape;9475;g3c96f182b49_4_13922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8" name="Google Shape;9476;g3c96f182b49_4_13922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09" name="Google Shape;9477;g3c96f182b49_4_13922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0" name="Google Shape;9478;g3c96f182b49_4_13922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1" name="Google Shape;9479;g3c96f182b49_4_13922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2" name="Google Shape;9480;g3c96f182b49_4_13922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3" name="Google Shape;9481;g3c96f182b49_4_13922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4" name="Google Shape;9482;g3c96f182b49_4_13922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5" name="Google Shape;9483;g3c96f182b49_4_13922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6" name="Google Shape;9484;g3c96f182b49_4_13922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7" name="Google Shape;9485;g3c96f182b49_4_13922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8" name="Google Shape;9486;g3c96f182b49_4_13922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19" name="Google Shape;9487;g3c96f182b49_4_13922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0" name="Google Shape;9488;g3c96f182b49_4_13922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1" name="Google Shape;9489;g3c96f182b49_4_13922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2" name="Google Shape;9490;g3c96f182b49_4_13922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3" name="Google Shape;9491;g3c96f182b49_4_13922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4" name="Google Shape;9492;g3c96f182b49_4_13922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5" name="Google Shape;9493;g3c96f182b49_4_13922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6" name="Google Shape;9494;g3c96f182b49_4_13922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7" name="Google Shape;9495;g3c96f182b49_4_13922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8" name="Google Shape;9496;g3c96f182b49_4_13922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29" name="Google Shape;9497;g3c96f182b49_4_13922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0" name="Google Shape;9498;g3c96f182b49_4_13922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1" name="Google Shape;9499;g3c96f182b49_4_13922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2" name="Google Shape;9500;g3c96f182b49_4_13922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3" name="Google Shape;9501;g3c96f182b49_4_13922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4" name="Google Shape;9502;g3c96f182b49_4_13922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5" name="Google Shape;9503;g3c96f182b49_4_13922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6" name="Google Shape;9504;g3c96f182b49_4_13922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7" name="Google Shape;9505;g3c96f182b49_4_13922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8" name="Google Shape;9506;g3c96f182b49_4_13922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39" name="Google Shape;9507;g3c96f182b49_4_13922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0" name="Google Shape;9508;g3c96f182b49_4_13922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1" name="Google Shape;9509;g3c96f182b49_4_13922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2" name="Google Shape;9510;g3c96f182b49_4_13922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3" name="Google Shape;9511;g3c96f182b49_4_13922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4" name="Google Shape;9512;g3c96f182b49_4_13922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5" name="Google Shape;9513;g3c96f182b49_4_13922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6" name="Google Shape;9514;g3c96f182b49_4_13922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7" name="Google Shape;9515;g3c96f182b49_4_13922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8" name="Google Shape;9516;g3c96f182b49_4_13922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49" name="Google Shape;9517;g3c96f182b49_4_13922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0" name="Google Shape;9518;g3c96f182b49_4_13922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1" name="Google Shape;9519;g3c96f182b49_4_13922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2" name="Google Shape;9520;g3c96f182b49_4_13922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3" name="Google Shape;9521;g3c96f182b49_4_13922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4" name="Google Shape;9522;g3c96f182b49_4_13922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5" name="Google Shape;9523;g3c96f182b49_4_13922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6" name="Google Shape;9524;g3c96f182b49_4_13922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7" name="Google Shape;9525;g3c96f182b49_4_13922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8" name="Google Shape;9526;g3c96f182b49_4_13922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59" name="Google Shape;9527;g3c96f182b49_4_13922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0" name="Google Shape;9528;g3c96f182b49_4_13922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1" name="Google Shape;9529;g3c96f182b49_4_13922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2" name="Google Shape;9530;g3c96f182b49_4_13922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3" name="Google Shape;9531;g3c96f182b49_4_13922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4" name="Google Shape;9532;g3c96f182b49_4_13922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5" name="Google Shape;9533;g3c96f182b49_4_13922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6" name="Google Shape;9534;g3c96f182b49_4_13922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7" name="Google Shape;9535;g3c96f182b49_4_13922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8" name="Google Shape;9536;g3c96f182b49_4_13922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69" name="Google Shape;9537;g3c96f182b49_4_13922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0" name="Google Shape;9538;g3c96f182b49_4_13922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1" name="Google Shape;9539;g3c96f182b49_4_13922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2" name="Google Shape;9540;g3c96f182b49_4_13922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3" name="Google Shape;9541;g3c96f182b49_4_13922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4" name="Google Shape;9542;g3c96f182b49_4_13922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5" name="Google Shape;9543;g3c96f182b49_4_13922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6" name="Google Shape;9544;g3c96f182b49_4_13922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7" name="Google Shape;9545;g3c96f182b49_4_13922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8" name="Google Shape;9546;g3c96f182b49_4_13922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79" name="Google Shape;9547;g3c96f182b49_4_13922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0" name="Google Shape;9548;g3c96f182b49_4_13922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1" name="Google Shape;9549;g3c96f182b49_4_13922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2" name="Google Shape;9550;g3c96f182b49_4_13922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3" name="Google Shape;9551;g3c96f182b49_4_13922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4" name="Google Shape;9552;g3c96f182b49_4_13922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5" name="Google Shape;9553;g3c96f182b49_4_13922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6" name="Google Shape;9554;g3c96f182b49_4_13922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7" name="Google Shape;9555;g3c96f182b49_4_13922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8" name="Google Shape;9556;g3c96f182b49_4_13922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89" name="Google Shape;9557;g3c96f182b49_4_13922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0" name="Google Shape;9558;g3c96f182b49_4_13922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1" name="Google Shape;9559;g3c96f182b49_4_13922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2" name="Google Shape;9560;g3c96f182b49_4_13922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3" name="Google Shape;9561;g3c96f182b49_4_13922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4" name="Google Shape;9562;g3c96f182b49_4_13922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5" name="Google Shape;9563;g3c96f182b49_4_13922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6" name="Google Shape;9564;g3c96f182b49_4_13922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7" name="Google Shape;9565;g3c96f182b49_4_13922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8" name="Google Shape;9566;g3c96f182b49_4_13922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699" name="Google Shape;9567;g3c96f182b49_4_13922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0" name="Google Shape;9568;g3c96f182b49_4_13922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1" name="Google Shape;9569;g3c96f182b49_4_13922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2" name="Google Shape;9570;g3c96f182b49_4_13922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3" name="Google Shape;9571;g3c96f182b49_4_13922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4" name="Google Shape;9572;g3c96f182b49_4_13922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5" name="Google Shape;9573;g3c96f182b49_4_13922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6" name="Google Shape;9574;g3c96f182b49_4_13922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7" name="Google Shape;9575;g3c96f182b49_4_13922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8" name="Google Shape;9576;g3c96f182b49_4_13922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09" name="Google Shape;9577;g3c96f182b49_4_13922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0" name="Google Shape;9578;g3c96f182b49_4_13922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1" name="Google Shape;9579;g3c96f182b49_4_13922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2" name="Google Shape;9580;g3c96f182b49_4_13922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3" name="Google Shape;9581;g3c96f182b49_4_13922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4" name="Google Shape;9582;g3c96f182b49_4_13922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15" name="Google Shape;9583;g3c96f182b49_4_13922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6" name="Google Shape;9584;g3c96f182b49_4_13922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7" name="Google Shape;9585;g3c96f182b49_4_13922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8" name="Google Shape;9586;g3c96f182b49_4_13922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19" name="Google Shape;9587;g3c96f182b49_4_13922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0" name="Google Shape;9588;g3c96f182b49_4_13922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1" name="Google Shape;9589;g3c96f182b49_4_13922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2" name="Google Shape;9590;g3c96f182b49_4_13922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3" name="Google Shape;9591;g3c96f182b49_4_13922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4" name="Google Shape;9592;g3c96f182b49_4_13922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5" name="Google Shape;9593;g3c96f182b49_4_13922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6" name="Google Shape;9594;g3c96f182b49_4_13922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7" name="Google Shape;9595;g3c96f182b49_4_13922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8" name="Google Shape;9596;g3c96f182b49_4_13922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29" name="Google Shape;9597;g3c96f182b49_4_13922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30" name="Google Shape;9598;g3c96f182b49_4_13922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31" name="Google Shape;9599;g3c96f182b49_4_13922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32" name="Google Shape;9600;g3c96f182b49_4_13922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3" name="Google Shape;9601;g3c96f182b49_4_13922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4" name="Google Shape;9602;g3c96f182b49_4_13922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5" name="Google Shape;9603;g3c96f182b49_4_13922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6" name="Google Shape;9604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7" name="Google Shape;9605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8" name="Google Shape;9606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39" name="Google Shape;9607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40" name="Google Shape;9608;g3c96f182b49_4_13922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1" name="Google Shape;9609;g3c96f182b49_4_13922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2" name="Google Shape;9610;g3c96f182b49_4_13922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3" name="Google Shape;9611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44" name="Google Shape;9612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45" name="Google Shape;9613;g3c96f182b49_4_13922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6" name="Google Shape;9614;g3c96f182b49_4_13922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7" name="Google Shape;9615;g3c96f182b49_4_13922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48" name="Google Shape;9616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49" name="Google Shape;9617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0" name="Google Shape;9618;g3c96f182b49_4_13922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51" name="Google Shape;9619;g3c96f182b49_4_13922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52" name="Google Shape;9620;g3c96f182b49_4_13922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53" name="Google Shape;9621;g3c96f182b49_4_13922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4" name="Google Shape;9622;g3c96f182b49_4_13922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5" name="Google Shape;9623;g3c96f182b49_4_13922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6" name="Google Shape;9624;g3c96f182b49_4_13922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57" name="Google Shape;9625;g3c96f182b49_4_13922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58" name="Google Shape;9626;g3c96f182b49_4_13922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59" name="Google Shape;9627;g3c96f182b49_4_13922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60" name="Google Shape;9628;g3c96f182b49_4_13922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1" name="Google Shape;9629;g3c96f182b49_4_13922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2" name="Google Shape;9630;g3c96f182b49_4_13922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3" name="Google Shape;9631;g3c96f182b49_4_13922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4" name="Google Shape;9632;g3c96f182b49_4_13922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5" name="Google Shape;9633;g3c96f182b49_4_13922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66" name="Google Shape;9634;g3c96f182b49_4_13922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67" name="Google Shape;9635;g3c96f182b49_4_13922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68" name="Google Shape;9636;g3c96f182b49_4_13922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69" name="Google Shape;9637;g3c96f182b49_4_13922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70" name="Google Shape;9638;g3c96f182b49_4_13922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71" name="Google Shape;9639;g3c96f182b49_4_13922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72" name="Google Shape;9640;g3c96f182b49_4_13922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73" name="Google Shape;9641;g3c96f182b49_4_13922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4" name="Google Shape;9642;g3c96f182b49_4_13922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5" name="Google Shape;9643;g3c96f182b49_4_13922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6" name="Google Shape;9644;g3c96f182b49_4_13922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7" name="Google Shape;9645;g3c96f182b49_4_13922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8" name="Google Shape;9646;g3c96f182b49_4_13922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79" name="Google Shape;9647;g3c96f182b49_4_13922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0" name="Google Shape;9648;g3c96f182b49_4_13922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1" name="Google Shape;9649;g3c96f182b49_4_13922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2" name="Google Shape;9650;g3c96f182b49_4_13922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3" name="Google Shape;9651;g3c96f182b49_4_13922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84" name="Google Shape;9652;g3c96f182b49_4_13922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85" name="Google Shape;9653;g3c96f182b49_4_13922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86" name="Google Shape;9654;g3c96f182b49_4_13922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7" name="Google Shape;9655;g3c96f182b49_4_13922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8" name="Google Shape;9656;g3c96f182b49_4_13922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89" name="Google Shape;9657;g3c96f182b49_4_13922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90" name="Google Shape;9658;g3c96f182b49_4_13922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1" name="Google Shape;9659;g3c96f182b49_4_13922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2" name="Google Shape;9660;g3c96f182b49_4_13922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3" name="Google Shape;9661;g3c96f182b49_4_13922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94" name="Google Shape;9662;g3c96f182b49_4_13922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5" name="Google Shape;9663;g3c96f182b49_4_13922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6" name="Google Shape;9664;g3c96f182b49_4_13922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797" name="Google Shape;9665;g3c96f182b49_4_13922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98" name="Google Shape;9666;g3c96f182b49_4_13922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799" name="Google Shape;9667;g3c96f182b49_4_13922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00" name="Google Shape;9668;g3c96f182b49_4_13922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01" name="Google Shape;9669;g3c96f182b49_4_13922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2" name="Google Shape;9670;g3c96f182b49_4_13922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3" name="Google Shape;9671;g3c96f182b49_4_13922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4" name="Google Shape;9672;g3c96f182b49_4_13922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05" name="Google Shape;9673;g3c96f182b49_4_13922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06" name="Google Shape;9674;g3c96f182b49_4_13922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7" name="Google Shape;9675;g3c96f182b49_4_13922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8" name="Google Shape;9676;g3c96f182b49_4_13922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09" name="Google Shape;9677;g3c96f182b49_4_13922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0" name="Google Shape;9678;g3c96f182b49_4_13922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1" name="Google Shape;9679;g3c96f182b49_4_13922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2" name="Google Shape;9680;g3c96f182b49_4_13922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3" name="Google Shape;9681;g3c96f182b49_4_13922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4" name="Google Shape;9682;g3c96f182b49_4_13922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5" name="Google Shape;9683;g3c96f182b49_4_13922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16" name="Google Shape;9684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17" name="Google Shape;9685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18" name="Google Shape;9686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19" name="Google Shape;9687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0" name="Google Shape;9688;g3c96f182b49_4_13922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1" name="Google Shape;9689;g3c96f182b49_4_13922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2" name="Google Shape;9690;g3c96f182b49_4_13922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3" name="Google Shape;9691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4" name="Google Shape;9692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5" name="Google Shape;9693;g3c96f182b49_4_13922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6" name="Google Shape;9694;g3c96f182b49_4_13922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7" name="Google Shape;9695;g3c96f182b49_4_13922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28" name="Google Shape;9696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29" name="Google Shape;9697;g3c96f182b49_4_13922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0" name="Google Shape;9698;g3c96f182b49_4_13922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1" name="Google Shape;9699;g3c96f182b49_4_13922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2" name="Google Shape;9700;g3c96f182b49_4_13922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3" name="Google Shape;9701;g3c96f182b49_4_13922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4" name="Google Shape;9702;g3c96f182b49_4_13922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5" name="Google Shape;9703;g3c96f182b49_4_13922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6" name="Google Shape;9704;g3c96f182b49_4_13922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7" name="Google Shape;9705;g3c96f182b49_4_13922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8" name="Google Shape;9706;g3c96f182b49_4_13922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39" name="Google Shape;9707;g3c96f182b49_4_13922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0" name="Google Shape;9708;g3c96f182b49_4_13922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1" name="Google Shape;9709;g3c96f182b49_4_13922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2" name="Google Shape;9710;g3c96f182b49_4_13922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3" name="Google Shape;9711;g3c96f182b49_4_13922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4" name="Google Shape;9712;g3c96f182b49_4_13922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5" name="Google Shape;9713;g3c96f182b49_4_13922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6" name="Google Shape;9714;g3c96f182b49_4_13922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7" name="Google Shape;9715;g3c96f182b49_4_13922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8" name="Google Shape;9716;g3c96f182b49_4_13922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49" name="Google Shape;9717;g3c96f182b49_4_13922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0" name="Google Shape;9718;g3c96f182b49_4_13922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1" name="Google Shape;9719;g3c96f182b49_4_13922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2" name="Google Shape;9720;g3c96f182b49_4_13922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3" name="Google Shape;9721;g3c96f182b49_4_13922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4" name="Google Shape;9722;g3c96f182b49_4_13922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5" name="Google Shape;9723;g3c96f182b49_4_13922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6" name="Google Shape;9724;g3c96f182b49_4_13922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7" name="Google Shape;9725;g3c96f182b49_4_13922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8" name="Google Shape;9726;g3c96f182b49_4_13922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59" name="Google Shape;9727;g3c96f182b49_4_13922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0" name="Google Shape;9728;g3c96f182b49_4_13922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1" name="Google Shape;9729;g3c96f182b49_4_13922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2" name="Google Shape;9730;g3c96f182b49_4_13922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3" name="Google Shape;9731;g3c96f182b49_4_13922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4" name="Google Shape;9732;g3c96f182b49_4_13922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5" name="Google Shape;9733;g3c96f182b49_4_13922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6" name="Google Shape;9734;g3c96f182b49_4_13922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7" name="Google Shape;9735;g3c96f182b49_4_13922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8" name="Google Shape;9736;g3c96f182b49_4_13922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69" name="Google Shape;9737;g3c96f182b49_4_13922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0" name="Google Shape;9738;g3c96f182b49_4_13922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1" name="Google Shape;9739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2" name="Google Shape;9740;g3c96f182b49_4_13922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3" name="Google Shape;9741;g3c96f182b49_4_13922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4" name="Google Shape;9742;g3c96f182b49_4_13922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75" name="Google Shape;9743;g3c96f182b49_4_13922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76" name="Google Shape;9744;g3c96f182b49_4_13922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77" name="Google Shape;9745;g3c96f182b49_4_13922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78" name="Google Shape;9746;g3c96f182b49_4_13922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79" name="Google Shape;9747;g3c96f182b49_4_13922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0" name="Google Shape;9748;g3c96f182b49_4_13922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1" name="Google Shape;9749;g3c96f182b49_4_13922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2" name="Google Shape;9750;g3c96f182b49_4_13922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3" name="Google Shape;9751;g3c96f182b49_4_13922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4" name="Google Shape;9752;g3c96f182b49_4_13922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5" name="Google Shape;9753;g3c96f182b49_4_13922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6" name="Google Shape;9754;g3c96f182b49_4_13922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7" name="Google Shape;9755;g3c96f182b49_4_13922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88" name="Google Shape;9756;g3c96f182b49_4_13922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89" name="Google Shape;9757;g3c96f182b49_4_13922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0" name="Google Shape;9758;g3c96f182b49_4_13922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1" name="Google Shape;9759;g3c96f182b49_4_13922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2" name="Google Shape;9760;g3c96f182b49_4_13922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3" name="Google Shape;9761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4" name="Google Shape;9762;g3c96f182b49_4_13922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95" name="Google Shape;9763;g3c96f182b49_4_13922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96" name="Google Shape;9764;g3c96f182b49_4_13922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97" name="Google Shape;9765;g3c96f182b49_4_13922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898" name="Google Shape;9766;g3c96f182b49_4_13922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899" name="Google Shape;9767;g3c96f182b49_4_13922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0" name="Google Shape;9768;g3c96f182b49_4_13922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1" name="Google Shape;9769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2" name="Google Shape;9770;g3c96f182b49_4_13922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3" name="Google Shape;9771;g3c96f182b49_4_13922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4" name="Google Shape;9772;g3c96f182b49_4_13922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05" name="Google Shape;9773;g3c96f182b49_4_13922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06" name="Google Shape;9774;g3c96f182b49_4_13922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07" name="Google Shape;9775;g3c96f182b49_4_13922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08" name="Google Shape;9776;g3c96f182b49_4_13922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09" name="Google Shape;9777;g3c96f182b49_4_13922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0" name="Google Shape;9778;g3c96f182b49_4_13922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1" name="Google Shape;9779;g3c96f182b49_4_13922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2" name="Google Shape;9780;g3c96f182b49_4_13922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3" name="Google Shape;9781;g3c96f182b49_4_13922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14" name="Google Shape;9782;g3c96f182b49_4_13922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15" name="Google Shape;9783;g3c96f182b49_4_13922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16" name="Google Shape;9784;g3c96f182b49_4_13922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7" name="Google Shape;9785;g3c96f182b49_4_13922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8" name="Google Shape;9786;g3c96f182b49_4_13922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19" name="Google Shape;9787;g3c96f182b49_4_13922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0" name="Google Shape;9788;g3c96f182b49_4_13922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21" name="Google Shape;9789;g3c96f182b49_4_13922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22" name="Google Shape;9790;g3c96f182b49_4_13922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23" name="Google Shape;9791;g3c96f182b49_4_13922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4" name="Google Shape;9792;g3c96f182b49_4_13922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5" name="Google Shape;9793;g3c96f182b49_4_13922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6" name="Google Shape;9794;g3c96f182b49_4_13922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7" name="Google Shape;9795;g3c96f182b49_4_13922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8" name="Google Shape;9796;g3c96f182b49_4_13922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29" name="Google Shape;9797;g3c96f182b49_4_13922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0" name="Google Shape;9798;g3c96f182b49_4_13922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1" name="Google Shape;9799;g3c96f182b49_4_13922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2" name="Google Shape;9800;g3c96f182b49_4_13922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3" name="Google Shape;9801;g3c96f182b49_4_13922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4" name="Google Shape;9802;g3c96f182b49_4_13922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5" name="Google Shape;9803;g3c96f182b49_4_13922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6" name="Google Shape;9804;g3c96f182b49_4_13922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37" name="Google Shape;9805;g3c96f182b49_4_13922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38" name="Google Shape;9806;g3c96f182b49_4_13922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39" name="Google Shape;9807;g3c96f182b49_4_13922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40" name="Google Shape;9808;g3c96f182b49_4_13922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41" name="Google Shape;9809;g3c96f182b49_4_13922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42" name="Google Shape;9810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43" name="Google Shape;9811;g3c96f182b49_4_13922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4" name="Google Shape;9812;g3c96f182b49_4_13922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5" name="Google Shape;9813;g3c96f182b49_4_13922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6" name="Google Shape;9814;g3c96f182b49_4_13922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7" name="Google Shape;9815;g3c96f182b49_4_13922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8" name="Google Shape;9816;g3c96f182b49_4_13922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49" name="Google Shape;9817;g3c96f182b49_4_13922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50" name="Google Shape;9818;g3c96f182b49_4_13922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51" name="Google Shape;9819;g3c96f182b49_4_13922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52" name="Google Shape;9820;g3c96f182b49_4_13922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53" name="Google Shape;9821;g3c96f182b49_4_13922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4" name="Google Shape;9822;g3c96f182b49_4_13922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5" name="Google Shape;9823;g3c96f182b49_4_13922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6" name="Google Shape;9824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7" name="Google Shape;9825;g3c96f182b49_4_13922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8" name="Google Shape;9826;g3c96f182b49_4_13922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59" name="Google Shape;9827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0" name="Google Shape;9828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1" name="Google Shape;9829;g3c96f182b49_4_13922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2" name="Google Shape;9830;g3c96f182b49_4_13922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3" name="Google Shape;9831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4" name="Google Shape;9832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5" name="Google Shape;9833;g3c96f182b49_4_13922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6" name="Google Shape;9834;g3c96f182b49_4_13922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7" name="Google Shape;9835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8" name="Google Shape;9836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69" name="Google Shape;9837;g3c96f182b49_4_13922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0" name="Google Shape;9838;g3c96f182b49_4_13922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1" name="Google Shape;9839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2" name="Google Shape;9840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3" name="Google Shape;9841;g3c96f182b49_4_13922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4" name="Google Shape;9842;g3c96f182b49_4_13922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5" name="Google Shape;9843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6" name="Google Shape;9844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77" name="Google Shape;9845;g3c96f182b49_4_13922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78" name="Google Shape;9846;g3c96f182b49_4_13922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79" name="Google Shape;9847;g3c96f182b49_4_13922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0" name="Google Shape;9848;g3c96f182b49_4_13922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1" name="Google Shape;9849;g3c96f182b49_4_13922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2" name="Google Shape;9850;g3c96f182b49_4_13922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3" name="Google Shape;9851;g3c96f182b49_4_13922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4" name="Google Shape;9852;g3c96f182b49_4_13922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5" name="Google Shape;9853;g3c96f182b49_4_13922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86" name="Google Shape;9854;g3c96f182b49_4_13922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87" name="Google Shape;9855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88" name="Google Shape;9856;g3c96f182b49_4_13922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89" name="Google Shape;9857;g3c96f182b49_4_13922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90" name="Google Shape;9858;g3c96f182b49_4_13922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1" name="Google Shape;9859;g3c96f182b49_4_13922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2" name="Google Shape;9860;g3c96f182b49_4_13922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3" name="Google Shape;9861;g3c96f182b49_4_13922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4" name="Google Shape;9862;g3c96f182b49_4_13922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5" name="Google Shape;9863;g3c96f182b49_4_13922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96" name="Google Shape;9864;g3c96f182b49_4_13922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97" name="Google Shape;9865;g3c96f182b49_4_13922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3998" name="Google Shape;9866;g3c96f182b49_4_13922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3999" name="Google Shape;9867;g3c96f182b49_4_13922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0" name="Google Shape;9868;g3c96f182b49_4_13922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1" name="Google Shape;9869;g3c96f182b49_4_13922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2" name="Google Shape;9870;g3c96f182b49_4_13922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3" name="Google Shape;9871;g3c96f182b49_4_13922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04" name="Google Shape;9872;g3c96f182b49_4_13922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05" name="Google Shape;9873;g3c96f182b49_4_13922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06" name="Google Shape;9874;g3c96f182b49_4_13922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7" name="Google Shape;9875;g3c96f182b49_4_13922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8" name="Google Shape;9876;g3c96f182b49_4_13922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09" name="Google Shape;9877;g3c96f182b49_4_13922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10" name="Google Shape;9878;g3c96f182b49_4_13922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11" name="Google Shape;9879;g3c96f182b49_4_13922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2" name="Google Shape;9880;g3c96f182b49_4_13922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3" name="Google Shape;9881;g3c96f182b49_4_13922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4" name="Google Shape;9882;g3c96f182b49_4_13922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15" name="Google Shape;9883;g3c96f182b49_4_13922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16" name="Google Shape;9884;g3c96f182b49_4_13922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7" name="Google Shape;9885;g3c96f182b49_4_13922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8" name="Google Shape;9886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19" name="Google Shape;9887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20" name="Google Shape;9888;g3c96f182b49_4_13922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21" name="Google Shape;9889;g3c96f182b49_4_13922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22" name="Google Shape;9890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23" name="Google Shape;9891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24" name="Google Shape;9892;g3c96f182b49_4_13922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5" name="Google Shape;9893;g3c96f182b49_4_13922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6" name="Google Shape;9894;g3c96f182b49_4_13922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7" name="Google Shape;9895;g3c96f182b49_4_13922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8" name="Google Shape;9896;g3c96f182b49_4_13922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29" name="Google Shape;9897;g3c96f182b49_4_13922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30" name="Google Shape;9898;g3c96f182b49_4_13922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31" name="Google Shape;9899;g3c96f182b49_4_13922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32" name="Google Shape;9900;g3c96f182b49_4_13922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3" name="Google Shape;9901;g3c96f182b49_4_13922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4" name="Google Shape;9902;g3c96f182b49_4_13922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5" name="Google Shape;9903;g3c96f182b49_4_13922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6" name="Google Shape;9904;g3c96f182b49_4_13922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37" name="Google Shape;9905;g3c96f182b49_4_13922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38" name="Google Shape;9906;g3c96f182b49_4_13922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39" name="Google Shape;9907;g3c96f182b49_4_13922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40" name="Google Shape;9908;g3c96f182b49_4_13922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1" name="Google Shape;9909;g3c96f182b49_4_13922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2" name="Google Shape;9910;g3c96f182b49_4_13922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3" name="Google Shape;9911;g3c96f182b49_4_13922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4" name="Google Shape;9912;g3c96f182b49_4_13922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5" name="Google Shape;9913;g3c96f182b49_4_13922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46" name="Google Shape;9914;g3c96f182b49_4_13922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47" name="Google Shape;9915;g3c96f182b49_4_13922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48" name="Google Shape;9916;g3c96f182b49_4_13922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49" name="Google Shape;9917;g3c96f182b49_4_13922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0" name="Google Shape;9918;g3c96f182b49_4_13922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1" name="Google Shape;9919;g3c96f182b49_4_13922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2" name="Google Shape;9920;g3c96f182b49_4_13922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3" name="Google Shape;9921;g3c96f182b49_4_13922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54" name="Google Shape;9922;g3c96f182b49_4_13922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55" name="Google Shape;9923;g3c96f182b49_4_13922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56" name="Google Shape;9924;g3c96f182b49_4_13922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7" name="Google Shape;9925;g3c96f182b49_4_13922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58" name="Google Shape;9926;g3c96f182b49_4_13922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59" name="Google Shape;9927;g3c96f182b49_4_13922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60" name="Google Shape;9928;g3c96f182b49_4_13922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1" name="Google Shape;9929;g3c96f182b49_4_13922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2" name="Google Shape;9930;g3c96f182b49_4_13922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3" name="Google Shape;9931;g3c96f182b49_4_13922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4" name="Google Shape;9932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65" name="Google Shape;9933;g3c96f182b49_4_13922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6" name="Google Shape;9934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67" name="Google Shape;9935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68" name="Google Shape;9936;g3c96f182b49_4_13922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69" name="Google Shape;9937;g3c96f182b49_4_13922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70" name="Google Shape;9938;g3c96f182b49_4_13922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1" name="Google Shape;9939;g3c96f182b49_4_13922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2" name="Google Shape;9940;g3c96f182b49_4_13922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73" name="Google Shape;9941;g3c96f182b49_4_13922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4" name="Google Shape;9942;g3c96f182b49_4_13922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5" name="Google Shape;9943;g3c96f182b49_4_13922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6" name="Google Shape;9944;g3c96f182b49_4_13922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7" name="Google Shape;9945;g3c96f182b49_4_13922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8" name="Google Shape;9946;g3c96f182b49_4_13922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79" name="Google Shape;9947;g3c96f182b49_4_13922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80" name="Google Shape;9948;g3c96f182b49_4_13922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81" name="Google Shape;9949;g3c96f182b49_4_13922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2" name="Google Shape;9950;g3c96f182b49_4_13922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3" name="Google Shape;9951;g3c96f182b49_4_13922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4" name="Google Shape;9952;g3c96f182b49_4_13922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85" name="Google Shape;9953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6" name="Google Shape;9954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87" name="Google Shape;9955;g3c96f182b49_4_13922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88" name="Google Shape;9956;g3c96f182b49_4_13922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89" name="Google Shape;9957;g3c96f182b49_4_13922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0" name="Google Shape;9958;g3c96f182b49_4_13922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1" name="Google Shape;9959;g3c96f182b49_4_13922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2" name="Google Shape;9960;g3c96f182b49_4_13922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93" name="Google Shape;9961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4" name="Google Shape;9962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5" name="Google Shape;9963;g3c96f182b49_4_13922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96" name="Google Shape;9964;g3c96f182b49_4_13922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097" name="Google Shape;9965;g3c96f182b49_4_13922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8" name="Google Shape;9966;g3c96f182b49_4_13922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099" name="Google Shape;9967;g3c96f182b49_4_13922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0" name="Google Shape;9968;g3c96f182b49_4_13922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01" name="Google Shape;9969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2" name="Google Shape;9970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3" name="Google Shape;9971;g3c96f182b49_4_13922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04" name="Google Shape;9972;g3c96f182b49_4_13922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05" name="Google Shape;9973;g3c96f182b49_4_13922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6" name="Google Shape;9974;g3c96f182b49_4_13922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7" name="Google Shape;9975;g3c96f182b49_4_13922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08" name="Google Shape;9976;g3c96f182b49_4_13922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09" name="Google Shape;9977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0" name="Google Shape;9978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1" name="Google Shape;9979;g3c96f182b49_4_13922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12" name="Google Shape;9980;g3c96f182b49_4_13922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13" name="Google Shape;9981;g3c96f182b49_4_13922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4" name="Google Shape;9982;g3c96f182b49_4_13922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5" name="Google Shape;9983;g3c96f182b49_4_13922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6" name="Google Shape;9984;g3c96f182b49_4_13922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17" name="Google Shape;9985;g3c96f182b49_4_13922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18" name="Google Shape;9986;g3c96f182b49_4_13922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19" name="Google Shape;9987;g3c96f182b49_4_13922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0" name="Google Shape;9988;g3c96f182b49_4_13922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1" name="Google Shape;9989;g3c96f182b49_4_13922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22" name="Google Shape;9990;g3c96f182b49_4_13922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23" name="Google Shape;9991;g3c96f182b49_4_13922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4" name="Google Shape;9992;g3c96f182b49_4_13922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5" name="Google Shape;9993;g3c96f182b49_4_13922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6" name="Google Shape;9994;g3c96f182b49_4_13922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27" name="Google Shape;9995;g3c96f182b49_4_13922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28" name="Google Shape;9996;g3c96f182b49_4_13922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29" name="Google Shape;9997;g3c96f182b49_4_13922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0" name="Google Shape;9998;g3c96f182b49_4_13922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1" name="Google Shape;9999;g3c96f182b49_4_13922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32" name="Google Shape;10000;g3c96f182b49_4_13922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33" name="Google Shape;10001;g3c96f182b49_4_13922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4" name="Google Shape;10002;g3c96f182b49_4_13922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5" name="Google Shape;10003;g3c96f182b49_4_13922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6" name="Google Shape;10004;g3c96f182b49_4_13922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7" name="Google Shape;10005;g3c96f182b49_4_13922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8" name="Google Shape;10006;g3c96f182b49_4_13922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39" name="Google Shape;10007;g3c96f182b49_4_13922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40" name="Google Shape;10008;g3c96f182b49_4_13922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41" name="Google Shape;10009;g3c96f182b49_4_13922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42" name="Google Shape;10010;g3c96f182b49_4_13922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43" name="Google Shape;10011;g3c96f182b49_4_13922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44" name="Google Shape;10012;g3c96f182b49_4_13922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5" name="Google Shape;10013;g3c96f182b49_4_13922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6" name="Google Shape;10014;g3c96f182b49_4_13922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7" name="Google Shape;10015;g3c96f182b49_4_13922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8" name="Google Shape;10016;g3c96f182b49_4_13922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49" name="Google Shape;10017;g3c96f182b49_4_13922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0" name="Google Shape;10018;g3c96f182b49_4_13922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1" name="Google Shape;10019;g3c96f182b49_4_13922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2" name="Google Shape;10020;g3c96f182b49_4_13922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3" name="Google Shape;10021;g3c96f182b49_4_13922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4" name="Google Shape;10022;g3c96f182b49_4_13922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5" name="Google Shape;10023;g3c96f182b49_4_13922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6" name="Google Shape;10024;g3c96f182b49_4_13922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57" name="Google Shape;10025;g3c96f182b49_4_13922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8" name="Google Shape;10026;g3c96f182b49_4_13922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59" name="Google Shape;10027;g3c96f182b49_4_13922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0" name="Google Shape;10028;g3c96f182b49_4_13922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1" name="Google Shape;10029;g3c96f182b49_4_13922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2" name="Google Shape;10030;g3c96f182b49_4_13922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3" name="Google Shape;10031;g3c96f182b49_4_13922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4" name="Google Shape;10032;g3c96f182b49_4_13922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5" name="Google Shape;10033;g3c96f182b49_4_13922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6" name="Google Shape;10034;g3c96f182b49_4_13922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7" name="Google Shape;10035;g3c96f182b49_4_13922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8" name="Google Shape;10036;g3c96f182b49_4_13922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69" name="Google Shape;10037;g3c96f182b49_4_13922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0" name="Google Shape;10038;g3c96f182b49_4_13922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1" name="Google Shape;10039;g3c96f182b49_4_13922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72" name="Google Shape;10040;g3c96f182b49_4_13922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3" name="Google Shape;10041;g3c96f182b49_4_13922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4" name="Google Shape;10042;g3c96f182b49_4_13922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5" name="Google Shape;10043;g3c96f182b49_4_13922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6" name="Google Shape;10044;g3c96f182b49_4_13922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7" name="Google Shape;10045;g3c96f182b49_4_13922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8" name="Google Shape;10046;g3c96f182b49_4_13922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79" name="Google Shape;10047;g3c96f182b49_4_13922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0" name="Google Shape;10048;g3c96f182b49_4_13922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1" name="Google Shape;10049;g3c96f182b49_4_13922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2" name="Google Shape;10050;g3c96f182b49_4_13922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3" name="Google Shape;10051;g3c96f182b49_4_13922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4" name="Google Shape;10052;g3c96f182b49_4_13922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5" name="Google Shape;10053;g3c96f182b49_4_13922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6" name="Google Shape;10054;g3c96f182b49_4_13922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7" name="Google Shape;10055;g3c96f182b49_4_13922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8" name="Google Shape;10056;g3c96f182b49_4_13922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89" name="Google Shape;10057;g3c96f182b49_4_13922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0" name="Google Shape;10058;g3c96f182b49_4_13922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1" name="Google Shape;10059;g3c96f182b49_4_13922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2" name="Google Shape;10060;g3c96f182b49_4_13922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3" name="Google Shape;10061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4" name="Google Shape;10062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5" name="Google Shape;10063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6" name="Google Shape;10064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197" name="Google Shape;10065;g3c96f182b49_4_13922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98" name="Google Shape;10066;g3c96f182b49_4_13922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199" name="Google Shape;10067;g3c96f182b49_4_13922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0" name="Google Shape;10068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01" name="Google Shape;10069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02" name="Google Shape;10070;g3c96f182b49_4_13922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3" name="Google Shape;10071;g3c96f182b49_4_13922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4" name="Google Shape;10072;g3c96f182b49_4_13922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5" name="Google Shape;10073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06" name="Google Shape;10074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07" name="Google Shape;10075;g3c96f182b49_4_13922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8" name="Google Shape;10076;g3c96f182b49_4_13922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09" name="Google Shape;10077;g3c96f182b49_4_13922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10" name="Google Shape;10078;g3c96f182b49_4_13922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1" name="Google Shape;10079;g3c96f182b49_4_13922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2" name="Google Shape;10080;g3c96f182b49_4_13922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3" name="Google Shape;10081;g3c96f182b49_4_13922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4" name="Google Shape;10082;g3c96f182b49_4_13922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15" name="Google Shape;10083;g3c96f182b49_4_13922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16" name="Google Shape;10084;g3c96f182b49_4_13922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17" name="Google Shape;10085;g3c96f182b49_4_13922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8" name="Google Shape;10086;g3c96f182b49_4_13922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19" name="Google Shape;10087;g3c96f182b49_4_13922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0" name="Google Shape;10088;g3c96f182b49_4_13922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1" name="Google Shape;10089;g3c96f182b49_4_13922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2" name="Google Shape;10090;g3c96f182b49_4_13922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3" name="Google Shape;10091;g3c96f182b49_4_13922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24" name="Google Shape;10092;g3c96f182b49_4_13922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5" name="Google Shape;10093;g3c96f182b49_4_13922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26" name="Google Shape;10094;g3c96f182b49_4_13922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27" name="Google Shape;10095;g3c96f182b49_4_13922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28" name="Google Shape;10096;g3c96f182b49_4_13922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29" name="Google Shape;10097;g3c96f182b49_4_13922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0" name="Google Shape;10098;g3c96f182b49_4_13922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1" name="Google Shape;10099;g3c96f182b49_4_13922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2" name="Google Shape;10100;g3c96f182b49_4_13922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33" name="Google Shape;10101;g3c96f182b49_4_13922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34" name="Google Shape;10102;g3c96f182b49_4_13922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35" name="Google Shape;10103;g3c96f182b49_4_13922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36" name="Google Shape;10104;g3c96f182b49_4_13922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7" name="Google Shape;10105;g3c96f182b49_4_13922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8" name="Google Shape;10106;g3c96f182b49_4_13922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39" name="Google Shape;10107;g3c96f182b49_4_13922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0" name="Google Shape;10108;g3c96f182b49_4_13922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1" name="Google Shape;10109;g3c96f182b49_4_13922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2" name="Google Shape;10110;g3c96f182b49_4_13922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3" name="Google Shape;10111;g3c96f182b49_4_13922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44" name="Google Shape;10112;g3c96f182b49_4_13922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45" name="Google Shape;10113;g3c96f182b49_4_13922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46" name="Google Shape;10114;g3c96f182b49_4_13922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47" name="Google Shape;10115;g3c96f182b49_4_13922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48" name="Google Shape;10116;g3c96f182b49_4_13922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49" name="Google Shape;10117;g3c96f182b49_4_13922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50" name="Google Shape;10118;g3c96f182b49_4_13922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1" name="Google Shape;10119;g3c96f182b49_4_13922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2" name="Google Shape;10120;g3c96f182b49_4_13922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3" name="Google Shape;10121;g3c96f182b49_4_13922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4" name="Google Shape;10122;g3c96f182b49_4_13922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55" name="Google Shape;10123;g3c96f182b49_4_13922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56" name="Google Shape;10124;g3c96f182b49_4_13922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57" name="Google Shape;10125;g3c96f182b49_4_13922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8" name="Google Shape;10126;g3c96f182b49_4_13922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59" name="Google Shape;10127;g3c96f182b49_4_13922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0" name="Google Shape;10128;g3c96f182b49_4_13922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1" name="Google Shape;10129;g3c96f182b49_4_13922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2" name="Google Shape;10130;g3c96f182b49_4_13922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3" name="Google Shape;10131;g3c96f182b49_4_13922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4" name="Google Shape;10132;g3c96f182b49_4_13922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5" name="Google Shape;10133;g3c96f182b49_4_13922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6" name="Google Shape;10134;g3c96f182b49_4_13922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7" name="Google Shape;10135;g3c96f182b49_4_13922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8" name="Google Shape;10136;g3c96f182b49_4_13922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69" name="Google Shape;10137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0" name="Google Shape;10138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1" name="Google Shape;10139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2" name="Google Shape;10140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3" name="Google Shape;10141;g3c96f182b49_4_13922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74" name="Google Shape;10142;g3c96f182b49_4_13922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75" name="Google Shape;10143;g3c96f182b49_4_13922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76" name="Google Shape;10144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7" name="Google Shape;10145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78" name="Google Shape;10146;g3c96f182b49_4_13922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79" name="Google Shape;10147;g3c96f182b49_4_13922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80" name="Google Shape;10148;g3c96f182b49_4_13922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281" name="Google Shape;10149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2" name="Google Shape;10150;g3c96f182b49_4_13922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3" name="Google Shape;10151;g3c96f182b49_4_13922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4" name="Google Shape;10152;g3c96f182b49_4_13922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5" name="Google Shape;10153;g3c96f182b49_4_13922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6" name="Google Shape;10154;g3c96f182b49_4_13922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7" name="Google Shape;10155;g3c96f182b49_4_13922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8" name="Google Shape;10156;g3c96f182b49_4_13922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89" name="Google Shape;10157;g3c96f182b49_4_13922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0" name="Google Shape;10158;g3c96f182b49_4_13922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1" name="Google Shape;10159;g3c96f182b49_4_13922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2" name="Google Shape;10160;g3c96f182b49_4_13922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3" name="Google Shape;10161;g3c96f182b49_4_13922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4" name="Google Shape;10162;g3c96f182b49_4_13922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5" name="Google Shape;10163;g3c96f182b49_4_13922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6" name="Google Shape;10164;g3c96f182b49_4_13922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7" name="Google Shape;10165;g3c96f182b49_4_13922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8" name="Google Shape;10166;g3c96f182b49_4_13922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299" name="Google Shape;10167;g3c96f182b49_4_13922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0" name="Google Shape;10168;g3c96f182b49_4_13922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1" name="Google Shape;10169;g3c96f182b49_4_13922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2" name="Google Shape;10170;g3c96f182b49_4_13922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3" name="Google Shape;10171;g3c96f182b49_4_13922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4" name="Google Shape;10172;g3c96f182b49_4_13922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5" name="Google Shape;10173;g3c96f182b49_4_13922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6" name="Google Shape;10174;g3c96f182b49_4_13922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7" name="Google Shape;10175;g3c96f182b49_4_13922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8" name="Google Shape;10176;g3c96f182b49_4_13922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09" name="Google Shape;10177;g3c96f182b49_4_13922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0" name="Google Shape;10178;g3c96f182b49_4_13922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1" name="Google Shape;10179;g3c96f182b49_4_13922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2" name="Google Shape;10180;g3c96f182b49_4_13922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3" name="Google Shape;10181;g3c96f182b49_4_13922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4" name="Google Shape;10182;g3c96f182b49_4_13922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5" name="Google Shape;10183;g3c96f182b49_4_13922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6" name="Google Shape;10184;g3c96f182b49_4_13922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7" name="Google Shape;10185;g3c96f182b49_4_13922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8" name="Google Shape;10186;g3c96f182b49_4_13922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19" name="Google Shape;10187;g3c96f182b49_4_13922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0" name="Google Shape;10188;g3c96f182b49_4_13922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1" name="Google Shape;10189;g3c96f182b49_4_13922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2" name="Google Shape;10190;g3c96f182b49_4_13922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3" name="Google Shape;10191;g3c96f182b49_4_13922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4" name="Google Shape;10192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5" name="Google Shape;10193;g3c96f182b49_4_13922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6" name="Google Shape;10194;g3c96f182b49_4_13922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27" name="Google Shape;10195;g3c96f182b49_4_13922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28" name="Google Shape;10196;g3c96f182b49_4_13922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29" name="Google Shape;10197;g3c96f182b49_4_13922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0" name="Google Shape;10198;g3c96f182b49_4_13922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31" name="Google Shape;10199;g3c96f182b49_4_13922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2" name="Google Shape;10200;g3c96f182b49_4_13922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3" name="Google Shape;10201;g3c96f182b49_4_13922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4" name="Google Shape;10202;g3c96f182b49_4_13922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5" name="Google Shape;10203;g3c96f182b49_4_13922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6" name="Google Shape;10204;g3c96f182b49_4_13922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7" name="Google Shape;10205;g3c96f182b49_4_13922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8" name="Google Shape;10206;g3c96f182b49_4_13922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39" name="Google Shape;10207;g3c96f182b49_4_13922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40" name="Google Shape;10208;g3c96f182b49_4_13922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41" name="Google Shape;10209;g3c96f182b49_4_13922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2" name="Google Shape;10210;g3c96f182b49_4_13922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3" name="Google Shape;10211;g3c96f182b49_4_13922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4" name="Google Shape;10212;g3c96f182b49_4_13922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5" name="Google Shape;10213;g3c96f182b49_4_13922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6" name="Google Shape;10214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47" name="Google Shape;10215;g3c96f182b49_4_13922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48" name="Google Shape;10216;g3c96f182b49_4_13922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49" name="Google Shape;10217;g3c96f182b49_4_13922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50" name="Google Shape;10218;g3c96f182b49_4_13922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51" name="Google Shape;10219;g3c96f182b49_4_13922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2" name="Google Shape;10220;g3c96f182b49_4_13922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3" name="Google Shape;10221;g3c96f182b49_4_13922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4" name="Google Shape;10222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5" name="Google Shape;10223;g3c96f182b49_4_13922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6" name="Google Shape;10224;g3c96f182b49_4_13922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7" name="Google Shape;10225;g3c96f182b49_4_13922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58" name="Google Shape;10226;g3c96f182b49_4_13922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59" name="Google Shape;10227;g3c96f182b49_4_13922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0" name="Google Shape;10228;g3c96f182b49_4_13922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1" name="Google Shape;10229;g3c96f182b49_4_13922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2" name="Google Shape;10230;g3c96f182b49_4_13922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3" name="Google Shape;10231;g3c96f182b49_4_13922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4" name="Google Shape;10232;g3c96f182b49_4_13922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5" name="Google Shape;10233;g3c96f182b49_4_13922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66" name="Google Shape;10234;g3c96f182b49_4_13922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67" name="Google Shape;10235;g3c96f182b49_4_13922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68" name="Google Shape;10236;g3c96f182b49_4_13922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69" name="Google Shape;10237;g3c96f182b49_4_13922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0" name="Google Shape;10238;g3c96f182b49_4_13922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1" name="Google Shape;10239;g3c96f182b49_4_13922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2" name="Google Shape;10240;g3c96f182b49_4_13922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3" name="Google Shape;10241;g3c96f182b49_4_13922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74" name="Google Shape;10242;g3c96f182b49_4_13922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75" name="Google Shape;10243;g3c96f182b49_4_13922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76" name="Google Shape;10244;g3c96f182b49_4_13922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7" name="Google Shape;10245;g3c96f182b49_4_13922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8" name="Google Shape;10246;g3c96f182b49_4_13922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79" name="Google Shape;10247;g3c96f182b49_4_13922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0" name="Google Shape;10248;g3c96f182b49_4_13922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1" name="Google Shape;10249;g3c96f182b49_4_13922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2" name="Google Shape;10250;g3c96f182b49_4_13922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3" name="Google Shape;10251;g3c96f182b49_4_13922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4" name="Google Shape;10252;g3c96f182b49_4_13922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5" name="Google Shape;10253;g3c96f182b49_4_13922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6" name="Google Shape;10254;g3c96f182b49_4_13922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7" name="Google Shape;10255;g3c96f182b49_4_13922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8" name="Google Shape;10256;g3c96f182b49_4_13922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89" name="Google Shape;10257;g3c96f182b49_4_13922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90" name="Google Shape;10258;g3c96f182b49_4_13922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1" name="Google Shape;10259;g3c96f182b49_4_13922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2" name="Google Shape;10260;g3c96f182b49_4_13922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3" name="Google Shape;10261;g3c96f182b49_4_13922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4" name="Google Shape;10262;g3c96f182b49_4_13922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5" name="Google Shape;10263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396" name="Google Shape;10264;g3c96f182b49_4_13922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97" name="Google Shape;10265;g3c96f182b49_4_13922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98" name="Google Shape;10266;g3c96f182b49_4_13922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399" name="Google Shape;10267;g3c96f182b49_4_13922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0" name="Google Shape;10268;g3c96f182b49_4_13922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1" name="Google Shape;10269;g3c96f182b49_4_13922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2" name="Google Shape;10270;g3c96f182b49_4_13922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3" name="Google Shape;10271;g3c96f182b49_4_13922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4" name="Google Shape;10272;g3c96f182b49_4_13922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5" name="Google Shape;10273;g3c96f182b49_4_13922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06" name="Google Shape;10274;g3c96f182b49_4_13922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07" name="Google Shape;10275;g3c96f182b49_4_13922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08" name="Google Shape;10276;g3c96f182b49_4_13922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09" name="Google Shape;10277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0" name="Google Shape;10278;g3c96f182b49_4_13922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1" name="Google Shape;10279;g3c96f182b49_4_13922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2" name="Google Shape;10280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3" name="Google Shape;10281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4" name="Google Shape;10282;g3c96f182b49_4_13922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5" name="Google Shape;10283;g3c96f182b49_4_13922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6" name="Google Shape;10284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7" name="Google Shape;10285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8" name="Google Shape;10286;g3c96f182b49_4_13922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19" name="Google Shape;10287;g3c96f182b49_4_13922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0" name="Google Shape;10288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1" name="Google Shape;10289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2" name="Google Shape;10290;g3c96f182b49_4_13922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3" name="Google Shape;10291;g3c96f182b49_4_13922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4" name="Google Shape;10292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5" name="Google Shape;10293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6" name="Google Shape;10294;g3c96f182b49_4_13922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27" name="Google Shape;10295;g3c96f182b49_4_13922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28" name="Google Shape;10296;g3c96f182b49_4_13922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29" name="Google Shape;10297;g3c96f182b49_4_13922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0" name="Google Shape;10298;g3c96f182b49_4_13922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1" name="Google Shape;10299;g3c96f182b49_4_13922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2" name="Google Shape;10300;g3c96f182b49_4_13922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3" name="Google Shape;10301;g3c96f182b49_4_13922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4" name="Google Shape;10302;g3c96f182b49_4_13922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5" name="Google Shape;10303;g3c96f182b49_4_13922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36" name="Google Shape;10304;g3c96f182b49_4_13922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37" name="Google Shape;10305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38" name="Google Shape;10306;g3c96f182b49_4_13922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39" name="Google Shape;10307;g3c96f182b49_4_13922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40" name="Google Shape;10308;g3c96f182b49_4_13922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1" name="Google Shape;10309;g3c96f182b49_4_13922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2" name="Google Shape;10310;g3c96f182b49_4_13922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3" name="Google Shape;10311;g3c96f182b49_4_13922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4" name="Google Shape;10312;g3c96f182b49_4_13922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5" name="Google Shape;10313;g3c96f182b49_4_13922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46" name="Google Shape;10314;g3c96f182b49_4_13922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47" name="Google Shape;10315;g3c96f182b49_4_13922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48" name="Google Shape;10316;g3c96f182b49_4_13922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49" name="Google Shape;10317;g3c96f182b49_4_13922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0" name="Google Shape;10318;g3c96f182b49_4_13922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1" name="Google Shape;10319;g3c96f182b49_4_13922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2" name="Google Shape;10320;g3c96f182b49_4_13922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3" name="Google Shape;10321;g3c96f182b49_4_13922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54" name="Google Shape;10322;g3c96f182b49_4_13922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55" name="Google Shape;10323;g3c96f182b49_4_13922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56" name="Google Shape;10324;g3c96f182b49_4_13922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7" name="Google Shape;10325;g3c96f182b49_4_13922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8" name="Google Shape;10326;g3c96f182b49_4_13922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59" name="Google Shape;10327;g3c96f182b49_4_13922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60" name="Google Shape;10328;g3c96f182b49_4_13922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61" name="Google Shape;10329;g3c96f182b49_4_13922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2" name="Google Shape;10330;g3c96f182b49_4_13922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3" name="Google Shape;10331;g3c96f182b49_4_13922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4" name="Google Shape;10332;g3c96f182b49_4_13922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65" name="Google Shape;10333;g3c96f182b49_4_13922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66" name="Google Shape;10334;g3c96f182b49_4_13922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7" name="Google Shape;10335;g3c96f182b49_4_13922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8" name="Google Shape;10336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69" name="Google Shape;10337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0" name="Google Shape;10338;g3c96f182b49_4_13922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1" name="Google Shape;10339;g3c96f182b49_4_13922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2" name="Google Shape;10340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3" name="Google Shape;10341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74" name="Google Shape;10342;g3c96f182b49_4_13922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75" name="Google Shape;10343;g3c96f182b49_4_13922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76" name="Google Shape;10344;g3c96f182b49_4_13922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77" name="Google Shape;10345;g3c96f182b49_4_13922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78" name="Google Shape;10346;g3c96f182b49_4_13922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79" name="Google Shape;10347;g3c96f182b49_4_13922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0" name="Google Shape;10348;g3c96f182b49_4_13922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1" name="Google Shape;10349;g3c96f182b49_4_13922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2" name="Google Shape;10350;g3c96f182b49_4_13922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83" name="Google Shape;10351;g3c96f182b49_4_13922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84" name="Google Shape;10352;g3c96f182b49_4_13922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85" name="Google Shape;10353;g3c96f182b49_4_13922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86" name="Google Shape;10354;g3c96f182b49_4_13922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87" name="Google Shape;10355;g3c96f182b49_4_13922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8" name="Google Shape;10356;g3c96f182b49_4_13922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89" name="Google Shape;10357;g3c96f182b49_4_13922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90" name="Google Shape;10358;g3c96f182b49_4_13922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1" name="Google Shape;10359;g3c96f182b49_4_13922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2" name="Google Shape;10360;g3c96f182b49_4_13922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3" name="Google Shape;10361;g3c96f182b49_4_13922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4" name="Google Shape;10362;g3c96f182b49_4_13922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5" name="Google Shape;10363;g3c96f182b49_4_13922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96" name="Google Shape;10364;g3c96f182b49_4_13922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97" name="Google Shape;10365;g3c96f182b49_4_13922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498" name="Google Shape;10366;g3c96f182b49_4_13922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499" name="Google Shape;10367;g3c96f182b49_4_13922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0" name="Google Shape;10368;g3c96f182b49_4_13922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01" name="Google Shape;10369;g3c96f182b49_4_13922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02" name="Google Shape;10370;g3c96f182b49_4_13922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3" name="Google Shape;10371;g3c96f182b49_4_13922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4" name="Google Shape;10372;g3c96f182b49_4_13922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5" name="Google Shape;10373;g3c96f182b49_4_13922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6" name="Google Shape;10374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07" name="Google Shape;10375;g3c96f182b49_4_13922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08" name="Google Shape;10376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09" name="Google Shape;10377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0" name="Google Shape;10378;g3c96f182b49_4_13922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11" name="Google Shape;10379;g3c96f182b49_4_13922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12" name="Google Shape;10380;g3c96f182b49_4_13922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3" name="Google Shape;10381;g3c96f182b49_4_13922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4" name="Google Shape;10382;g3c96f182b49_4_13922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15" name="Google Shape;10383;g3c96f182b49_4_13922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6" name="Google Shape;10384;g3c96f182b49_4_13922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7" name="Google Shape;10385;g3c96f182b49_4_13922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8" name="Google Shape;10386;g3c96f182b49_4_13922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19" name="Google Shape;10387;g3c96f182b49_4_13922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0" name="Google Shape;10388;g3c96f182b49_4_13922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1" name="Google Shape;10389;g3c96f182b49_4_13922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22" name="Google Shape;10390;g3c96f182b49_4_13922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23" name="Google Shape;10391;g3c96f182b49_4_13922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4" name="Google Shape;10392;g3c96f182b49_4_13922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5" name="Google Shape;10393;g3c96f182b49_4_13922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6" name="Google Shape;10394;g3c96f182b49_4_13922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27" name="Google Shape;10395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8" name="Google Shape;10396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29" name="Google Shape;10397;g3c96f182b49_4_13922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30" name="Google Shape;10398;g3c96f182b49_4_13922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31" name="Google Shape;10399;g3c96f182b49_4_13922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2" name="Google Shape;10400;g3c96f182b49_4_13922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3" name="Google Shape;10401;g3c96f182b49_4_13922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4" name="Google Shape;10402;g3c96f182b49_4_13922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35" name="Google Shape;10403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6" name="Google Shape;10404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37" name="Google Shape;10405;g3c96f182b49_4_13922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38" name="Google Shape;10406;g3c96f182b49_4_13922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39" name="Google Shape;10407;g3c96f182b49_4_13922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0" name="Google Shape;10408;g3c96f182b49_4_13922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1" name="Google Shape;10409;g3c96f182b49_4_13922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2" name="Google Shape;10410;g3c96f182b49_4_13922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43" name="Google Shape;10411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4" name="Google Shape;10412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5" name="Google Shape;10413;g3c96f182b49_4_13922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46" name="Google Shape;10414;g3c96f182b49_4_13922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47" name="Google Shape;10415;g3c96f182b49_4_13922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8" name="Google Shape;10416;g3c96f182b49_4_13922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49" name="Google Shape;10417;g3c96f182b49_4_13922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0" name="Google Shape;10418;g3c96f182b49_4_13922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51" name="Google Shape;10419;g3c96f182b49_4_13922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52" name="Google Shape;10420;g3c96f182b49_4_13922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3" name="Google Shape;10421;g3c96f182b49_4_13922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4" name="Google Shape;10422;g3c96f182b49_4_13922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5" name="Google Shape;10423;g3c96f182b49_4_13922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56" name="Google Shape;10424;g3c96f182b49_4_13922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57" name="Google Shape;10425;g3c96f182b49_4_13922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8" name="Google Shape;10426;g3c96f182b49_4_13922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59" name="Google Shape;10427;g3c96f182b49_4_13922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0" name="Google Shape;10428;g3c96f182b49_4_13922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61" name="Google Shape;10429;g3c96f182b49_4_13922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62" name="Google Shape;10430;g3c96f182b49_4_13922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3" name="Google Shape;10431;g3c96f182b49_4_13922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4" name="Google Shape;10432;g3c96f182b49_4_13922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5" name="Google Shape;10433;g3c96f182b49_4_13922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6" name="Google Shape;10434;g3c96f182b49_4_13922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7" name="Google Shape;10435;g3c96f182b49_4_13922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8" name="Google Shape;10436;g3c96f182b49_4_13922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69" name="Google Shape;10437;g3c96f182b49_4_13922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70" name="Google Shape;10438;g3c96f182b49_4_13922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71" name="Google Shape;10439;g3c96f182b49_4_13922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72" name="Google Shape;10440;g3c96f182b49_4_13922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73" name="Google Shape;10441;g3c96f182b49_4_13922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4" name="Google Shape;10442;g3c96f182b49_4_13922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5" name="Google Shape;10443;g3c96f182b49_4_13922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6" name="Google Shape;10444;g3c96f182b49_4_13922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7" name="Google Shape;10445;g3c96f182b49_4_13922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8" name="Google Shape;10446;g3c96f182b49_4_13922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79" name="Google Shape;10447;g3c96f182b49_4_13922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0" name="Google Shape;10448;g3c96f182b49_4_13922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1" name="Google Shape;10449;g3c96f182b49_4_13922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2" name="Google Shape;10450;g3c96f182b49_4_13922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3" name="Google Shape;10451;g3c96f182b49_4_13922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4" name="Google Shape;10452;g3c96f182b49_4_13922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5" name="Google Shape;10453;g3c96f182b49_4_13922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86" name="Google Shape;10454;g3c96f182b49_4_13922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87" name="Google Shape;10455;g3c96f182b49_4_13922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88" name="Google Shape;10456;g3c96f182b49_4_13922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89" name="Google Shape;10457;g3c96f182b49_4_13922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0" name="Google Shape;10458;g3c96f182b49_4_13922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91" name="Google Shape;10459;g3c96f182b49_4_13922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92" name="Google Shape;10460;g3c96f182b49_4_13922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593" name="Google Shape;10461;g3c96f182b49_4_13922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4" name="Google Shape;10462;g3c96f182b49_4_13922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5" name="Google Shape;10463;g3c96f182b49_4_13922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6" name="Google Shape;10464;g3c96f182b49_4_13922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7" name="Google Shape;10465;g3c96f182b49_4_13922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8" name="Google Shape;10466;g3c96f182b49_4_13922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599" name="Google Shape;10467;g3c96f182b49_4_13922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0" name="Google Shape;10468;g3c96f182b49_4_13922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01" name="Google Shape;10469;g3c96f182b49_4_13922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02" name="Google Shape;10470;g3c96f182b49_4_13922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3" name="Google Shape;10471;g3c96f182b49_4_13922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04" name="Google Shape;10472;g3c96f182b49_4_13922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5" name="Google Shape;10473;g3c96f182b49_4_13922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6" name="Google Shape;10474;g3c96f182b49_4_13922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7" name="Google Shape;10475;g3c96f182b49_4_13922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8" name="Google Shape;10476;g3c96f182b49_4_13922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09" name="Google Shape;10477;g3c96f182b49_4_13922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0" name="Google Shape;10478;g3c96f182b49_4_13922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1" name="Google Shape;10479;g3c96f182b49_4_13922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2" name="Google Shape;10480;g3c96f182b49_4_13922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13" name="Google Shape;10481;g3c96f182b49_4_13922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4" name="Google Shape;10482;g3c96f182b49_4_13922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15" name="Google Shape;10483;g3c96f182b49_4_13922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16" name="Google Shape;10484;g3c96f182b49_4_13922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7" name="Google Shape;10485;g3c96f182b49_4_13922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18" name="Google Shape;10486;g3c96f182b49_4_13922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19" name="Google Shape;10487;g3c96f182b49_4_13922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0" name="Google Shape;10488;g3c96f182b49_4_13922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1" name="Google Shape;10489;g3c96f182b49_4_13922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2" name="Google Shape;10490;g3c96f182b49_4_13922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23" name="Google Shape;10491;g3c96f182b49_4_13922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4" name="Google Shape;10492;g3c96f182b49_4_13922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25" name="Google Shape;10493;g3c96f182b49_4_13922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26" name="Google Shape;10494;g3c96f182b49_4_13922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27" name="Google Shape;10495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8" name="Google Shape;10496;g3c96f182b49_4_13922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29" name="Google Shape;10497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0" name="Google Shape;10498;g3c96f182b49_4_13922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31" name="Google Shape;10499;g3c96f182b49_4_13922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2" name="Google Shape;10500;g3c96f182b49_4_13922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3" name="Google Shape;10501;g3c96f182b49_4_13922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4" name="Google Shape;10502;g3c96f182b49_4_13922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5" name="Google Shape;10503;g3c96f182b49_4_13922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6" name="Google Shape;10504;g3c96f182b49_4_13922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7" name="Google Shape;10505;g3c96f182b49_4_13922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38" name="Google Shape;10506;g3c96f182b49_4_13922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39" name="Google Shape;10507;g3c96f182b49_4_13922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40" name="Google Shape;10508;g3c96f182b49_4_13922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41" name="Google Shape;10509;g3c96f182b49_4_13922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42" name="Google Shape;10510;g3c96f182b49_4_13922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3" name="Google Shape;10511;g3c96f182b49_4_13922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4" name="Google Shape;10512;g3c96f182b49_4_13922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5" name="Google Shape;10513;g3c96f182b49_4_13922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6" name="Google Shape;10514;g3c96f182b49_4_13922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7" name="Google Shape;10515;g3c96f182b49_4_13922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48" name="Google Shape;10516;g3c96f182b49_4_13922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49" name="Google Shape;10517;g3c96f182b49_4_13922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50" name="Google Shape;10518;g3c96f182b49_4_13922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1" name="Google Shape;10519;g3c96f182b49_4_13922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52" name="Google Shape;10520;g3c96f182b49_4_13922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3" name="Google Shape;10521;g3c96f182b49_4_13922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4" name="Google Shape;10522;g3c96f182b49_4_13922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5" name="Google Shape;10523;g3c96f182b49_4_13922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6" name="Google Shape;10524;g3c96f182b49_4_13922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7" name="Google Shape;10525;g3c96f182b49_4_13922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8" name="Google Shape;10526;g3c96f182b49_4_13922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59" name="Google Shape;10527;g3c96f182b49_4_13922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60" name="Google Shape;10528;g3c96f182b49_4_13922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1" name="Google Shape;10529;g3c96f182b49_4_13922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62" name="Google Shape;10530;g3c96f182b49_4_13922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3" name="Google Shape;10531;g3c96f182b49_4_13922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4" name="Google Shape;10532;g3c96f182b49_4_13922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65" name="Google Shape;10533;g3c96f182b49_4_13922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66" name="Google Shape;10534;g3c96f182b49_4_13922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7" name="Google Shape;10535;g3c96f182b49_4_13922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8" name="Google Shape;10536;g3c96f182b49_4_13922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69" name="Google Shape;10537;g3c96f182b49_4_13922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0" name="Google Shape;10538;g3c96f182b49_4_13922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1" name="Google Shape;10539;g3c96f182b49_4_13922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2" name="Google Shape;10540;g3c96f182b49_4_13922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73" name="Google Shape;10541;g3c96f182b49_4_13922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74" name="Google Shape;10542;g3c96f182b49_4_13922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75" name="Google Shape;10543;g3c96f182b49_4_13922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6" name="Google Shape;10544;g3c96f182b49_4_13922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77" name="Google Shape;10545;g3c96f182b49_4_13922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8" name="Google Shape;10546;g3c96f182b49_4_13922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79" name="Google Shape;10547;g3c96f182b49_4_13922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80" name="Google Shape;10548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1" name="Google Shape;10549;g3c96f182b49_4_13922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2" name="Google Shape;10550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3" name="Google Shape;10551;g3c96f182b49_4_13922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4" name="Google Shape;10552;g3c96f182b49_4_13922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85" name="Google Shape;10553;g3c96f182b49_4_13922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6" name="Google Shape;10554;g3c96f182b49_4_13922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7" name="Google Shape;10555;g3c96f182b49_4_13922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8" name="Google Shape;10556;g3c96f182b49_4_13922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89" name="Google Shape;10557;g3c96f182b49_4_13922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90" name="Google Shape;10558;g3c96f182b49_4_13922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1" name="Google Shape;10559;g3c96f182b49_4_13922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2" name="Google Shape;10560;g3c96f182b49_4_13922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3" name="Google Shape;10561;g3c96f182b49_4_13922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4" name="Google Shape;10562;g3c96f182b49_4_13922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95" name="Google Shape;10563;g3c96f182b49_4_13922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6" name="Google Shape;10564;g3c96f182b49_4_13922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697" name="Google Shape;10565;g3c96f182b49_4_13922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98" name="Google Shape;10566;g3c96f182b49_4_13922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699" name="Google Shape;10567;g3c96f182b49_4_13922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00" name="Google Shape;10568;g3c96f182b49_4_13922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01" name="Google Shape;10569;g3c96f182b49_4_13922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02" name="Google Shape;10570;g3c96f182b49_4_13922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3" name="Google Shape;10571;g3c96f182b49_4_13922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4" name="Google Shape;10572;g3c96f182b49_4_13922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5" name="Google Shape;10573;g3c96f182b49_4_13922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6" name="Google Shape;10574;g3c96f182b49_4_13922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7" name="Google Shape;10575;g3c96f182b49_4_13922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8" name="Google Shape;10576;g3c96f182b49_4_13922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09" name="Google Shape;10577;g3c96f182b49_4_13922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0" name="Google Shape;10578;g3c96f182b49_4_13922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1" name="Google Shape;10579;g3c96f182b49_4_13922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2" name="Google Shape;10580;g3c96f182b49_4_13922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3" name="Google Shape;10581;g3c96f182b49_4_13922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4" name="Google Shape;10582;g3c96f182b49_4_13922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5" name="Google Shape;10583;g3c96f182b49_4_13922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6" name="Google Shape;10584;g3c96f182b49_4_13922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7" name="Google Shape;10585;g3c96f182b49_4_13922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18" name="Google Shape;10586;g3c96f182b49_4_13922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19" name="Google Shape;10587;g3c96f182b49_4_13922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0" name="Google Shape;10588;g3c96f182b49_4_13922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1" name="Google Shape;10589;g3c96f182b49_4_13922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22" name="Google Shape;10590;g3c96f182b49_4_13922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3" name="Google Shape;10591;g3c96f182b49_4_13922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4" name="Google Shape;10592;g3c96f182b49_4_13922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5" name="Google Shape;10593;g3c96f182b49_4_13922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6" name="Google Shape;10594;g3c96f182b49_4_13922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27" name="Google Shape;10595;g3c96f182b49_4_13922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28" name="Google Shape;10596;g3c96f182b49_4_13922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29" name="Google Shape;10597;g3c96f182b49_4_13922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30" name="Google Shape;10598;g3c96f182b49_4_13922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31" name="Google Shape;10599;g3c96f182b49_4_13922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2" name="Google Shape;10600;g3c96f182b49_4_13922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3" name="Google Shape;10601;g3c96f182b49_4_13922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4" name="Google Shape;10602;g3c96f182b49_4_13922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35" name="Google Shape;10603;g3c96f182b49_4_13922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36" name="Google Shape;10604;g3c96f182b49_4_13922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7" name="Google Shape;10605;g3c96f182b49_4_13922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8" name="Google Shape;10606;g3c96f182b49_4_13922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39" name="Google Shape;10607;g3c96f182b49_4_13922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0" name="Google Shape;10608;g3c96f182b49_4_13922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1" name="Google Shape;10609;g3c96f182b49_4_13922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2" name="Google Shape;10610;g3c96f182b49_4_13922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3" name="Google Shape;10611;g3c96f182b49_4_13922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4" name="Google Shape;10612;g3c96f182b49_4_13922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5" name="Google Shape;10613;g3c96f182b49_4_13922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6" name="Google Shape;10614;g3c96f182b49_4_13922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47" name="Google Shape;10615;g3c96f182b49_4_13922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48" name="Google Shape;10616;g3c96f182b49_4_13922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49" name="Google Shape;10617;g3c96f182b49_4_13922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0" name="Google Shape;10618;g3c96f182b49_4_13922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1" name="Google Shape;10619;g3c96f182b49_4_13922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52" name="Google Shape;10620;g3c96f182b49_4_13922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3" name="Google Shape;10621;g3c96f182b49_4_13922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4" name="Google Shape;10622;g3c96f182b49_4_13922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5" name="Google Shape;10623;g3c96f182b49_4_13922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56" name="Google Shape;10624;g3c96f182b49_4_13922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57" name="Google Shape;10625;g3c96f182b49_4_13922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58" name="Google Shape;10626;g3c96f182b49_4_13922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59" name="Google Shape;10627;g3c96f182b49_4_13922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0" name="Google Shape;10628;g3c96f182b49_4_13922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61" name="Google Shape;10629;g3c96f182b49_4_13922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2" name="Google Shape;10630;g3c96f182b49_4_13922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3" name="Google Shape;10631;g3c96f182b49_4_13922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4" name="Google Shape;10632;g3c96f182b49_4_13922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65" name="Google Shape;10633;g3c96f182b49_4_13922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66" name="Google Shape;10634;g3c96f182b49_4_13922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67" name="Google Shape;10635;g3c96f182b49_4_13922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68" name="Google Shape;10636;g3c96f182b49_4_13922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69" name="Google Shape;10637;g3c96f182b49_4_13922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0" name="Google Shape;10638;g3c96f182b49_4_13922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1" name="Google Shape;10639;g3c96f182b49_4_13922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2" name="Google Shape;10640;g3c96f182b49_4_13922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3" name="Google Shape;10641;g3c96f182b49_4_13922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4" name="Google Shape;10642;g3c96f182b49_4_13922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5" name="Google Shape;10643;g3c96f182b49_4_13922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6" name="Google Shape;10644;g3c96f182b49_4_13922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77" name="Google Shape;10645;g3c96f182b49_4_13922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78" name="Google Shape;10646;g3c96f182b49_4_13922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79" name="Google Shape;10647;g3c96f182b49_4_13922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0" name="Google Shape;10648;g3c96f182b49_4_13922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1" name="Google Shape;10649;g3c96f182b49_4_13922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2" name="Google Shape;10650;g3c96f182b49_4_13922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3" name="Google Shape;10651;g3c96f182b49_4_13922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84" name="Google Shape;10652;g3c96f182b49_4_13922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5" name="Google Shape;10653;g3c96f182b49_4_13922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6" name="Google Shape;10654;g3c96f182b49_4_13922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7" name="Google Shape;10655;g3c96f182b49_4_13922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8" name="Google Shape;10656;g3c96f182b49_4_13922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89" name="Google Shape;10657;g3c96f182b49_4_13922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90" name="Google Shape;10658;g3c96f182b49_4_13922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91" name="Google Shape;10659;g3c96f182b49_4_13922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92" name="Google Shape;10660;g3c96f182b49_4_13922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3" name="Google Shape;10661;g3c96f182b49_4_13922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4" name="Google Shape;10662;g3c96f182b49_4_13922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5" name="Google Shape;10663;g3c96f182b49_4_13922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6" name="Google Shape;10664;g3c96f182b49_4_13922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797" name="Google Shape;10665;g3c96f182b49_4_13922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8" name="Google Shape;10666;g3c96f182b49_4_13922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799" name="Google Shape;10667;g3c96f182b49_4_13922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0" name="Google Shape;10668;g3c96f182b49_4_13922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1" name="Google Shape;10669;g3c96f182b49_4_13922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2" name="Google Shape;10670;g3c96f182b49_4_13922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03" name="Google Shape;10671;g3c96f182b49_4_13922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04" name="Google Shape;10672;g3c96f182b49_4_13922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05" name="Google Shape;10673;g3c96f182b49_4_13922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06" name="Google Shape;10674;g3c96f182b49_4_13922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7" name="Google Shape;10675;g3c96f182b49_4_13922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8" name="Google Shape;10676;g3c96f182b49_4_13922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09" name="Google Shape;10677;g3c96f182b49_4_13922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0" name="Google Shape;10678;g3c96f182b49_4_13922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1" name="Google Shape;10679;g3c96f182b49_4_13922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2" name="Google Shape;10680;g3c96f182b49_4_13922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3" name="Google Shape;10681;g3c96f182b49_4_13922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4" name="Google Shape;10682;g3c96f182b49_4_13922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5" name="Google Shape;10683;g3c96f182b49_4_13922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6" name="Google Shape;10684;g3c96f182b49_4_13922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7" name="Google Shape;10685;g3c96f182b49_4_13922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8" name="Google Shape;10686;g3c96f182b49_4_13922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19" name="Google Shape;10687;g3c96f182b49_4_13922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20" name="Google Shape;10688;g3c96f182b49_4_13922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1" name="Google Shape;10689;g3c96f182b49_4_13922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2" name="Google Shape;10690;g3c96f182b49_4_13922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3" name="Google Shape;10691;g3c96f182b49_4_13922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4" name="Google Shape;10692;g3c96f182b49_4_13922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5" name="Google Shape;10693;g3c96f182b49_4_13922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6" name="Google Shape;10694;g3c96f182b49_4_13922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27" name="Google Shape;10695;g3c96f182b49_4_13922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28" name="Google Shape;10696;g3c96f182b49_4_13922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29" name="Google Shape;10697;g3c96f182b49_4_13922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0" name="Google Shape;10698;g3c96f182b49_4_13922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1" name="Google Shape;10699;g3c96f182b49_4_13922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2" name="Google Shape;10700;g3c96f182b49_4_13922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33" name="Google Shape;10701;g3c96f182b49_4_13922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34" name="Google Shape;10702;g3c96f182b49_4_13922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35" name="Google Shape;10703;g3c96f182b49_4_13922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6" name="Google Shape;10704;g3c96f182b49_4_13922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7" name="Google Shape;10705;g3c96f182b49_4_13922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38" name="Google Shape;10706;g3c96f182b49_4_13922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39" name="Google Shape;10707;g3c96f182b49_4_13922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0" name="Google Shape;10708;g3c96f182b49_4_13922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1" name="Google Shape;10709;g3c96f182b49_4_13922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2" name="Google Shape;10710;g3c96f182b49_4_13922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3" name="Google Shape;10711;g3c96f182b49_4_13922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4" name="Google Shape;10712;g3c96f182b49_4_13922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5" name="Google Shape;10713;g3c96f182b49_4_13922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6" name="Google Shape;10714;g3c96f182b49_4_13922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7" name="Google Shape;10715;g3c96f182b49_4_13922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8" name="Google Shape;10716;g3c96f182b49_4_13922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49" name="Google Shape;10717;g3c96f182b49_4_13922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0" name="Google Shape;10718;g3c96f182b49_4_13922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1" name="Google Shape;10719;g3c96f182b49_4_13922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2" name="Google Shape;10720;g3c96f182b49_4_13922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3" name="Google Shape;10721;g3c96f182b49_4_13922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4" name="Google Shape;10722;g3c96f182b49_4_13922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5" name="Google Shape;10723;g3c96f182b49_4_13922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6" name="Google Shape;10724;g3c96f182b49_4_13922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7" name="Google Shape;10725;g3c96f182b49_4_13922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8" name="Google Shape;10726;g3c96f182b49_4_13922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59" name="Google Shape;10727;g3c96f182b49_4_13922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0" name="Google Shape;10728;g3c96f182b49_4_13922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1" name="Google Shape;10729;g3c96f182b49_4_13922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2" name="Google Shape;10730;g3c96f182b49_4_13922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3" name="Google Shape;10731;g3c96f182b49_4_13922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4" name="Google Shape;10732;g3c96f182b49_4_13922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5" name="Google Shape;10733;g3c96f182b49_4_13922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6" name="Google Shape;10734;g3c96f182b49_4_13922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7" name="Google Shape;10735;g3c96f182b49_4_13922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8" name="Google Shape;10736;g3c96f182b49_4_13922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69" name="Google Shape;10737;g3c96f182b49_4_13922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70" name="Google Shape;10738;g3c96f182b49_4_13922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71" name="Google Shape;10739;g3c96f182b49_4_13922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2" name="Google Shape;10740;g3c96f182b49_4_13922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3" name="Google Shape;10741;g3c96f182b49_4_13922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4" name="Google Shape;10742;g3c96f182b49_4_13922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5" name="Google Shape;10743;g3c96f182b49_4_13922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76" name="Google Shape;10744;g3c96f182b49_4_13922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77" name="Google Shape;10745;g3c96f182b49_4_13922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78" name="Google Shape;10746;g3c96f182b49_4_13922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79" name="Google Shape;10747;g3c96f182b49_4_13922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0" name="Google Shape;10748;g3c96f182b49_4_13922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1" name="Google Shape;10749;g3c96f182b49_4_13922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2" name="Google Shape;10750;g3c96f182b49_4_13922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3" name="Google Shape;10751;g3c96f182b49_4_13922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84" name="Google Shape;10752;g3c96f182b49_4_13922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85" name="Google Shape;10753;g3c96f182b49_4_13922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86" name="Google Shape;10754;g3c96f182b49_4_13922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7" name="Google Shape;10755;g3c96f182b49_4_13922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8" name="Google Shape;10756;g3c96f182b49_4_13922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89" name="Google Shape;10757;g3c96f182b49_4_13922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90" name="Google Shape;10758;g3c96f182b49_4_13922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91" name="Google Shape;10759;g3c96f182b49_4_13922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2" name="Google Shape;10760;g3c96f182b49_4_13922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3" name="Google Shape;10761;g3c96f182b49_4_13922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4" name="Google Shape;10762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95" name="Google Shape;10763;g3c96f182b49_4_13922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6" name="Google Shape;10764;g3c96f182b49_4_13922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7" name="Google Shape;10765;g3c96f182b49_4_13922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898" name="Google Shape;10766;g3c96f182b49_4_13922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899" name="Google Shape;10767;g3c96f182b49_4_13922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00" name="Google Shape;10768;g3c96f182b49_4_13922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01" name="Google Shape;10769;g3c96f182b49_4_13922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2" name="Google Shape;10770;g3c96f182b49_4_13922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3" name="Google Shape;10771;g3c96f182b49_4_13922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4" name="Google Shape;10772;g3c96f182b49_4_13922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5" name="Google Shape;10773;g3c96f182b49_4_13922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06" name="Google Shape;10774;g3c96f182b49_4_13922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07" name="Google Shape;10775;g3c96f182b49_4_13922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08" name="Google Shape;10776;g3c96f182b49_4_13922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09" name="Google Shape;10777;g3c96f182b49_4_13922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0" name="Google Shape;10778;g3c96f182b49_4_13922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1" name="Google Shape;10779;g3c96f182b49_4_13922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2" name="Google Shape;10780;g3c96f182b49_4_13922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3" name="Google Shape;10781;g3c96f182b49_4_13922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4" name="Google Shape;10782;g3c96f182b49_4_13922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5" name="Google Shape;10783;g3c96f182b49_4_13922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6" name="Google Shape;10784;g3c96f182b49_4_13922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7" name="Google Shape;10785;g3c96f182b49_4_13922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8" name="Google Shape;10786;g3c96f182b49_4_13922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19" name="Google Shape;10787;g3c96f182b49_4_13922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20" name="Google Shape;10788;g3c96f182b49_4_13922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1" name="Google Shape;10789;g3c96f182b49_4_13922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2" name="Google Shape;10790;g3c96f182b49_4_13922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3" name="Google Shape;10791;g3c96f182b49_4_13922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24" name="Google Shape;10792;g3c96f182b49_4_13922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5" name="Google Shape;10793;g3c96f182b49_4_13922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6" name="Google Shape;10794;g3c96f182b49_4_13922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7" name="Google Shape;10795;g3c96f182b49_4_13922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28" name="Google Shape;10796;g3c96f182b49_4_13922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29" name="Google Shape;10797;g3c96f182b49_4_13922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0" name="Google Shape;10798;g3c96f182b49_4_13922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31" name="Google Shape;10799;g3c96f182b49_4_13922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32" name="Google Shape;10800;g3c96f182b49_4_13922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33" name="Google Shape;10801;g3c96f182b49_4_13922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4" name="Google Shape;10802;g3c96f182b49_4_13922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5" name="Google Shape;10803;g3c96f182b49_4_13922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6" name="Google Shape;10804;g3c96f182b49_4_13922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37" name="Google Shape;10805;g3c96f182b49_4_13922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38" name="Google Shape;10806;g3c96f182b49_4_13922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39" name="Google Shape;10807;g3c96f182b49_4_13922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0" name="Google Shape;10808;g3c96f182b49_4_13922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1" name="Google Shape;10809;g3c96f182b49_4_13922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2" name="Google Shape;10810;g3c96f182b49_4_13922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3" name="Google Shape;10811;g3c96f182b49_4_13922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4" name="Google Shape;10812;g3c96f182b49_4_13922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5" name="Google Shape;10813;g3c96f182b49_4_13922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6" name="Google Shape;10814;g3c96f182b49_4_13922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7" name="Google Shape;10815;g3c96f182b49_4_13922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8" name="Google Shape;10816;g3c96f182b49_4_13922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49" name="Google Shape;10817;g3c96f182b49_4_13922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0" name="Google Shape;10818;g3c96f182b49_4_13922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1" name="Google Shape;10819;g3c96f182b49_4_13922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2" name="Google Shape;10820;g3c96f182b49_4_13922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3" name="Google Shape;10821;g3c96f182b49_4_13922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54" name="Google Shape;10822;g3c96f182b49_4_13922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5" name="Google Shape;10823;g3c96f182b49_4_13922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6" name="Google Shape;10824;g3c96f182b49_4_13922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7" name="Google Shape;10825;g3c96f182b49_4_13922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58" name="Google Shape;10826;g3c96f182b49_4_13922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59" name="Google Shape;10827;g3c96f182b49_4_13922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0" name="Google Shape;10828;g3c96f182b49_4_13922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1" name="Google Shape;10829;g3c96f182b49_4_13922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2" name="Google Shape;10830;g3c96f182b49_4_13922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63" name="Google Shape;10831;g3c96f182b49_4_13922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4" name="Google Shape;10832;g3c96f182b49_4_13922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5" name="Google Shape;10833;g3c96f182b49_4_13922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6" name="Google Shape;10834;g3c96f182b49_4_13922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67" name="Google Shape;10835;g3c96f182b49_4_13922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68" name="Google Shape;10836;g3c96f182b49_4_13922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69" name="Google Shape;10837;g3c96f182b49_4_13922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0" name="Google Shape;10838;g3c96f182b49_4_13922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1" name="Google Shape;10839;g3c96f182b49_4_13922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2" name="Google Shape;10840;g3c96f182b49_4_13922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3" name="Google Shape;10841;g3c96f182b49_4_13922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4" name="Google Shape;10842;g3c96f182b49_4_13922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5" name="Google Shape;10843;g3c96f182b49_4_13922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6" name="Google Shape;10844;g3c96f182b49_4_13922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7" name="Google Shape;10845;g3c96f182b49_4_13922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8" name="Google Shape;10846;g3c96f182b49_4_13922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79" name="Google Shape;10847;g3c96f182b49_4_13922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0" name="Google Shape;10848;g3c96f182b49_4_13922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1" name="Google Shape;10849;g3c96f182b49_4_13922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2" name="Google Shape;10850;g3c96f182b49_4_13922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3" name="Google Shape;10851;g3c96f182b49_4_13922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4" name="Google Shape;10852;g3c96f182b49_4_13922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5" name="Google Shape;10853;g3c96f182b49_4_13922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86" name="Google Shape;10854;g3c96f182b49_4_13922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7" name="Google Shape;10855;g3c96f182b49_4_13922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8" name="Google Shape;10856;g3c96f182b49_4_13922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89" name="Google Shape;10857;g3c96f182b49_4_13922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0" name="Google Shape;10858;g3c96f182b49_4_13922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1" name="Google Shape;10859;g3c96f182b49_4_13922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2" name="Google Shape;10860;g3c96f182b49_4_13922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3" name="Google Shape;10861;g3c96f182b49_4_13922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4" name="Google Shape;10862;g3c96f182b49_4_13922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95" name="Google Shape;10863;g3c96f182b49_4_13922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96" name="Google Shape;10864;g3c96f182b49_4_13922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97" name="Google Shape;10865;g3c96f182b49_4_13922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4998" name="Google Shape;10866;g3c96f182b49_4_13922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4999" name="Google Shape;10867;g3c96f182b49_4_13922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0" name="Google Shape;10868;g3c96f182b49_4_13922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1" name="Google Shape;10869;g3c96f182b49_4_13922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2" name="Google Shape;10870;g3c96f182b49_4_13922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3" name="Google Shape;10871;g3c96f182b49_4_13922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4" name="Google Shape;10872;g3c96f182b49_4_13922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05" name="Google Shape;10873;g3c96f182b49_4_13922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06" name="Google Shape;10874;g3c96f182b49_4_13922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07" name="Google Shape;10875;g3c96f182b49_4_13922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08" name="Google Shape;10876;g3c96f182b49_4_13922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09" name="Google Shape;10877;g3c96f182b49_4_13922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0" name="Google Shape;10878;g3c96f182b49_4_13922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1" name="Google Shape;10879;g3c96f182b49_4_13922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2" name="Google Shape;10880;g3c96f182b49_4_13922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3" name="Google Shape;10881;g3c96f182b49_4_13922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4" name="Google Shape;10882;g3c96f182b49_4_13922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5" name="Google Shape;10883;g3c96f182b49_4_13922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6" name="Google Shape;10884;g3c96f182b49_4_13922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7" name="Google Shape;10885;g3c96f182b49_4_13922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8" name="Google Shape;10886;g3c96f182b49_4_13922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19" name="Google Shape;10887;g3c96f182b49_4_13922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20" name="Google Shape;10888;g3c96f182b49_4_13922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21" name="Google Shape;10889;g3c96f182b49_4_13922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22" name="Google Shape;10890;g3c96f182b49_4_13922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3" name="Google Shape;10891;g3c96f182b49_4_13922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4" name="Google Shape;10892;g3c96f182b49_4_13922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5" name="Google Shape;10893;g3c96f182b49_4_13922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6" name="Google Shape;10894;g3c96f182b49_4_13922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7" name="Google Shape;10895;g3c96f182b49_4_13922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8" name="Google Shape;10896;g3c96f182b49_4_13922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29" name="Google Shape;10897;g3c96f182b49_4_13922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0" name="Google Shape;10898;g3c96f182b49_4_13922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1" name="Google Shape;10899;g3c96f182b49_4_13922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2" name="Google Shape;10900;g3c96f182b49_4_13922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3" name="Google Shape;10901;g3c96f182b49_4_13922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4" name="Google Shape;10902;g3c96f182b49_4_13922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35" name="Google Shape;10903;g3c96f182b49_4_13922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36" name="Google Shape;10904;g3c96f182b49_4_13922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37" name="Google Shape;10905;g3c96f182b49_4_13922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8" name="Google Shape;10906;g3c96f182b49_4_13922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39" name="Google Shape;10907;g3c96f182b49_4_13922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0" name="Google Shape;10908;g3c96f182b49_4_13922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41" name="Google Shape;10909;g3c96f182b49_4_13922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2" name="Google Shape;10910;g3c96f182b49_4_13922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3" name="Google Shape;10911;g3c96f182b49_4_13922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4" name="Google Shape;10912;g3c96f182b49_4_13922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5" name="Google Shape;10913;g3c96f182b49_4_13922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6" name="Google Shape;10914;g3c96f182b49_4_13922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7" name="Google Shape;10915;g3c96f182b49_4_13922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8" name="Google Shape;10916;g3c96f182b49_4_13922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49" name="Google Shape;10917;g3c96f182b49_4_13922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0" name="Google Shape;10918;g3c96f182b49_4_13922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1" name="Google Shape;10919;g3c96f182b49_4_13922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2" name="Google Shape;10920;g3c96f182b49_4_13922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3" name="Google Shape;10921;g3c96f182b49_4_13922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4" name="Google Shape;10922;g3c96f182b49_4_13922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5" name="Google Shape;10923;g3c96f182b49_4_13922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6" name="Google Shape;10924;g3c96f182b49_4_13922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7" name="Google Shape;10925;g3c96f182b49_4_13922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8" name="Google Shape;10926;g3c96f182b49_4_13922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59" name="Google Shape;10927;g3c96f182b49_4_13922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0" name="Google Shape;10928;g3c96f182b49_4_13922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1" name="Google Shape;10929;g3c96f182b49_4_13922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2" name="Google Shape;10930;g3c96f182b49_4_13922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3" name="Google Shape;10931;g3c96f182b49_4_13922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4" name="Google Shape;10932;g3c96f182b49_4_13922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5" name="Google Shape;10933;g3c96f182b49_4_13922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6" name="Google Shape;10934;g3c96f182b49_4_13922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7" name="Google Shape;10935;g3c96f182b49_4_13922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8" name="Google Shape;10936;g3c96f182b49_4_13922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69" name="Google Shape;10937;g3c96f182b49_4_13922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0" name="Google Shape;10938;g3c96f182b49_4_13922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1" name="Google Shape;10939;g3c96f182b49_4_13922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2" name="Google Shape;10940;g3c96f182b49_4_13922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3" name="Google Shape;10941;g3c96f182b49_4_13922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74" name="Google Shape;10942;g3c96f182b49_4_13922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75" name="Google Shape;10943;g3c96f182b49_4_13922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76" name="Google Shape;10944;g3c96f182b49_4_13922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77" name="Google Shape;10945;g3c96f182b49_4_13922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8" name="Google Shape;10946;g3c96f182b49_4_13922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79" name="Google Shape;10947;g3c96f182b49_4_13922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80" name="Google Shape;10948;g3c96f182b49_4_13922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1" name="Google Shape;10949;g3c96f182b49_4_13922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2" name="Google Shape;10950;g3c96f182b49_4_13922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3" name="Google Shape;10951;g3c96f182b49_4_13922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4" name="Google Shape;10952;g3c96f182b49_4_13922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5" name="Google Shape;10953;g3c96f182b49_4_13922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86" name="Google Shape;10954;g3c96f182b49_4_13922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87" name="Google Shape;10955;g3c96f182b49_4_13922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88" name="Google Shape;10956;g3c96f182b49_4_13922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89" name="Google Shape;10957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0" name="Google Shape;10958;g3c96f182b49_4_13922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1" name="Google Shape;10959;g3c96f182b49_4_13922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2" name="Google Shape;10960;g3c96f182b49_4_13922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93" name="Google Shape;10961;g3c96f182b49_4_13922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4" name="Google Shape;10962;g3c96f182b49_4_13922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95" name="Google Shape;10963;g3c96f182b49_4_13922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6" name="Google Shape;10964;g3c96f182b49_4_13922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097" name="Google Shape;10965;g3c96f182b49_4_13922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8" name="Google Shape;10966;g3c96f182b49_4_13922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099" name="Google Shape;10967;g3c96f182b49_4_13922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0" name="Google Shape;10968;g3c96f182b49_4_13922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1" name="Google Shape;10969;g3c96f182b49_4_13922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02" name="Google Shape;10970;g3c96f182b49_4_13922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3" name="Google Shape;10971;g3c96f182b49_4_13922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04" name="Google Shape;10972;g3c96f182b49_4_13922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5" name="Google Shape;10973;g3c96f182b49_4_13922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06" name="Google Shape;10974;g3c96f182b49_4_13922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7" name="Google Shape;10975;g3c96f182b49_4_13922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08" name="Google Shape;10976;g3c96f182b49_4_13922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09" name="Google Shape;10977;g3c96f182b49_4_13922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0" name="Google Shape;10978;g3c96f182b49_4_13922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1" name="Google Shape;10979;g3c96f182b49_4_13922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12" name="Google Shape;10980;g3c96f182b49_4_13922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3" name="Google Shape;10981;g3c96f182b49_4_13922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4" name="Google Shape;10982;g3c96f182b49_4_13922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5" name="Google Shape;10983;g3c96f182b49_4_13922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6" name="Google Shape;10984;g3c96f182b49_4_13922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17" name="Google Shape;10985;g3c96f182b49_4_13922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8" name="Google Shape;10986;g3c96f182b49_4_13922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19" name="Google Shape;10987;g3c96f182b49_4_13922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0" name="Google Shape;10988;g3c96f182b49_4_13922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21" name="Google Shape;10989;g3c96f182b49_4_13922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2" name="Google Shape;10990;g3c96f182b49_4_13922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3" name="Google Shape;10991;g3c96f182b49_4_13922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24" name="Google Shape;10992;g3c96f182b49_4_13922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5" name="Google Shape;10993;g3c96f182b49_4_13922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26" name="Google Shape;10994;g3c96f182b49_4_13922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27" name="Google Shape;10995;g3c96f182b49_4_13922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28" name="Google Shape;10996;g3c96f182b49_4_13922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29" name="Google Shape;10997;g3c96f182b49_4_13922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0" name="Google Shape;10998;g3c96f182b49_4_13922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31" name="Google Shape;10999;g3c96f182b49_4_13922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2" name="Google Shape;11000;g3c96f182b49_4_13922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3" name="Google Shape;11001;g3c96f182b49_4_13922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4" name="Google Shape;11002;g3c96f182b49_4_13922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5" name="Google Shape;11003;g3c96f182b49_4_13922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6" name="Google Shape;11004;g3c96f182b49_4_13922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7" name="Google Shape;11005;g3c96f182b49_4_13922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8" name="Google Shape;11006;g3c96f182b49_4_13922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39" name="Google Shape;11007;g3c96f182b49_4_13922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40" name="Google Shape;11008;g3c96f182b49_4_13922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41" name="Google Shape;11009;g3c96f182b49_4_13922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2" name="Google Shape;11010;g3c96f182b49_4_13922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3" name="Google Shape;11011;g3c96f182b49_4_13922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4" name="Google Shape;11012;g3c96f182b49_4_13922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5" name="Google Shape;11013;g3c96f182b49_4_13922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46" name="Google Shape;11014;g3c96f182b49_4_13922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7" name="Google Shape;11015;g3c96f182b49_4_13922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8" name="Google Shape;11016;g3c96f182b49_4_13922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49" name="Google Shape;11017;g3c96f182b49_4_13922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0" name="Google Shape;11018;g3c96f182b49_4_13922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51" name="Google Shape;11019;g3c96f182b49_4_13922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2" name="Google Shape;11020;g3c96f182b49_4_13922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3" name="Google Shape;11021;g3c96f182b49_4_13922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4" name="Google Shape;11022;g3c96f182b49_4_13922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5" name="Google Shape;11023;g3c96f182b49_4_13922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6" name="Google Shape;11024;g3c96f182b49_4_13922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57" name="Google Shape;11025;g3c96f182b49_4_13922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58" name="Google Shape;11026;g3c96f182b49_4_13922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59" name="Google Shape;11027;g3c96f182b49_4_13922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60" name="Google Shape;11028;g3c96f182b49_4_13922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1" name="Google Shape;11029;g3c96f182b49_4_13922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2" name="Google Shape;11030;g3c96f182b49_4_13922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3" name="Google Shape;11031;g3c96f182b49_4_13922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4" name="Google Shape;11032;g3c96f182b49_4_13922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65" name="Google Shape;11033;g3c96f182b49_4_13922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66" name="Google Shape;11034;g3c96f182b49_4_13922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67" name="Google Shape;11035;g3c96f182b49_4_13922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8" name="Google Shape;11036;g3c96f182b49_4_13922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69" name="Google Shape;11037;g3c96f182b49_4_13922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70" name="Google Shape;11038;g3c96f182b49_4_13922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71" name="Google Shape;11039;g3c96f182b49_4_13922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72" name="Google Shape;11040;g3c96f182b49_4_13922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73" name="Google Shape;11041;g3c96f182b49_4_13922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5177" name="Google Shape;11042;g3c96f182b49_4_13922"/>
          <p:cNvGrpSpPr/>
          <p:nvPr/>
        </p:nvGrpSpPr>
        <p:grpSpPr>
          <a:xfrm>
            <a:off x="12915420" y="1512096"/>
            <a:ext cx="1999420" cy="802560"/>
            <a:chOff x="0" y="0"/>
            <a:chExt cx="1999418" cy="802559"/>
          </a:xfrm>
        </p:grpSpPr>
        <p:sp>
          <p:nvSpPr>
            <p:cNvPr id="15175" name="Google Shape;11043;g3c96f182b49_4_13922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76" name="Google Shape;11044;g3c96f182b49_4_13922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15178" name="Google Shape;11045;g3c96f182b49_4_1392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5179" name="Google Shape;7473;g3c96f182b49_4_12135"/>
          <p:cNvSpPr txBox="1"/>
          <p:nvPr/>
        </p:nvSpPr>
        <p:spPr>
          <a:xfrm>
            <a:off x="634127" y="3389012"/>
            <a:ext cx="17041201" cy="1585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>
            <a:normAutofit fontScale="100000" lnSpcReduction="0"/>
          </a:bodyPr>
          <a:lstStyle>
            <a:lvl1pPr algn="ctr">
              <a:defRPr sz="5600">
                <a:solidFill>
                  <a:srgbClr val="595959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So… What’s the TL;DR?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59" name="Google Shape;7474;g3c96f182b49_4_12135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15181" name="Google Shape;7475;g3c96f182b49_4_12135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2" name="Google Shape;7476;g3c96f182b49_4_12135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83" name="Google Shape;7477;g3c96f182b49_4_12135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184" name="Google Shape;7478;g3c96f182b49_4_12135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5" name="Google Shape;7479;g3c96f182b49_4_12135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6" name="Google Shape;7480;g3c96f182b49_4_12135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7" name="Google Shape;7481;g3c96f182b49_4_12135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8" name="Google Shape;7482;g3c96f182b49_4_12135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89" name="Google Shape;7483;g3c96f182b49_4_12135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0" name="Google Shape;7484;g3c96f182b49_4_12135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1" name="Google Shape;7485;g3c96f182b49_4_12135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2" name="Google Shape;7486;g3c96f182b49_4_12135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3" name="Google Shape;7487;g3c96f182b49_4_12135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4" name="Google Shape;7488;g3c96f182b49_4_12135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5" name="Google Shape;7489;g3c96f182b49_4_12135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6" name="Google Shape;7490;g3c96f182b49_4_12135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7" name="Google Shape;7491;g3c96f182b49_4_12135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8" name="Google Shape;7492;g3c96f182b49_4_12135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199" name="Google Shape;7493;g3c96f182b49_4_12135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0" name="Google Shape;7494;g3c96f182b49_4_12135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1" name="Google Shape;7495;g3c96f182b49_4_12135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2" name="Google Shape;7496;g3c96f182b49_4_12135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3" name="Google Shape;7497;g3c96f182b49_4_12135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4" name="Google Shape;7498;g3c96f182b49_4_12135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5" name="Google Shape;7499;g3c96f182b49_4_12135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6" name="Google Shape;7500;g3c96f182b49_4_12135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7" name="Google Shape;7501;g3c96f182b49_4_12135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8" name="Google Shape;7502;g3c96f182b49_4_12135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09" name="Google Shape;7503;g3c96f182b49_4_12135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0" name="Google Shape;7504;g3c96f182b49_4_12135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1" name="Google Shape;7505;g3c96f182b49_4_12135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2" name="Google Shape;7506;g3c96f182b49_4_12135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3" name="Google Shape;7507;g3c96f182b49_4_12135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4" name="Google Shape;7508;g3c96f182b49_4_12135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5" name="Google Shape;7509;g3c96f182b49_4_12135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6" name="Google Shape;7510;g3c96f182b49_4_12135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7" name="Google Shape;7511;g3c96f182b49_4_12135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8" name="Google Shape;7512;g3c96f182b49_4_12135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19" name="Google Shape;7513;g3c96f182b49_4_12135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0" name="Google Shape;7514;g3c96f182b49_4_12135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1" name="Google Shape;7515;g3c96f182b49_4_12135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2" name="Google Shape;7516;g3c96f182b49_4_12135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3" name="Google Shape;7517;g3c96f182b49_4_12135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4" name="Google Shape;7518;g3c96f182b49_4_12135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5" name="Google Shape;7519;g3c96f182b49_4_12135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6" name="Google Shape;7520;g3c96f182b49_4_12135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7" name="Google Shape;7521;g3c96f182b49_4_12135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8" name="Google Shape;7522;g3c96f182b49_4_12135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29" name="Google Shape;7523;g3c96f182b49_4_12135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0" name="Google Shape;7524;g3c96f182b49_4_12135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1" name="Google Shape;7525;g3c96f182b49_4_12135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2" name="Google Shape;7526;g3c96f182b49_4_12135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3" name="Google Shape;7527;g3c96f182b49_4_12135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4" name="Google Shape;7528;g3c96f182b49_4_12135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5" name="Google Shape;7529;g3c96f182b49_4_12135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6" name="Google Shape;7530;g3c96f182b49_4_12135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7" name="Google Shape;7531;g3c96f182b49_4_12135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8" name="Google Shape;7532;g3c96f182b49_4_12135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39" name="Google Shape;7533;g3c96f182b49_4_12135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0" name="Google Shape;7534;g3c96f182b49_4_12135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1" name="Google Shape;7535;g3c96f182b49_4_12135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2" name="Google Shape;7536;g3c96f182b49_4_12135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3" name="Google Shape;7537;g3c96f182b49_4_12135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4" name="Google Shape;7538;g3c96f182b49_4_12135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5" name="Google Shape;7539;g3c96f182b49_4_12135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6" name="Google Shape;7540;g3c96f182b49_4_12135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7" name="Google Shape;7541;g3c96f182b49_4_12135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8" name="Google Shape;7542;g3c96f182b49_4_12135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49" name="Google Shape;7543;g3c96f182b49_4_12135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0" name="Google Shape;7544;g3c96f182b49_4_12135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1" name="Google Shape;7545;g3c96f182b49_4_12135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2" name="Google Shape;7546;g3c96f182b49_4_12135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3" name="Google Shape;7547;g3c96f182b49_4_12135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4" name="Google Shape;7548;g3c96f182b49_4_12135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5" name="Google Shape;7549;g3c96f182b49_4_12135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6" name="Google Shape;7550;g3c96f182b49_4_12135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7" name="Google Shape;7551;g3c96f182b49_4_12135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8" name="Google Shape;7552;g3c96f182b49_4_12135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59" name="Google Shape;7553;g3c96f182b49_4_12135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0" name="Google Shape;7554;g3c96f182b49_4_12135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1" name="Google Shape;7555;g3c96f182b49_4_12135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2" name="Google Shape;7556;g3c96f182b49_4_12135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3" name="Google Shape;7557;g3c96f182b49_4_12135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4" name="Google Shape;7558;g3c96f182b49_4_12135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5" name="Google Shape;7559;g3c96f182b49_4_12135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6" name="Google Shape;7560;g3c96f182b49_4_12135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7" name="Google Shape;7561;g3c96f182b49_4_12135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8" name="Google Shape;7562;g3c96f182b49_4_12135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69" name="Google Shape;7563;g3c96f182b49_4_12135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0" name="Google Shape;7564;g3c96f182b49_4_12135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1" name="Google Shape;7565;g3c96f182b49_4_12135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2" name="Google Shape;7566;g3c96f182b49_4_12135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3" name="Google Shape;7567;g3c96f182b49_4_12135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4" name="Google Shape;7568;g3c96f182b49_4_12135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5" name="Google Shape;7569;g3c96f182b49_4_12135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6" name="Google Shape;7570;g3c96f182b49_4_12135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7" name="Google Shape;7571;g3c96f182b49_4_12135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8" name="Google Shape;7572;g3c96f182b49_4_12135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79" name="Google Shape;7573;g3c96f182b49_4_12135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0" name="Google Shape;7574;g3c96f182b49_4_12135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1" name="Google Shape;7575;g3c96f182b49_4_12135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2" name="Google Shape;7576;g3c96f182b49_4_12135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3" name="Google Shape;7577;g3c96f182b49_4_12135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4" name="Google Shape;7578;g3c96f182b49_4_12135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5" name="Google Shape;7579;g3c96f182b49_4_12135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6" name="Google Shape;7580;g3c96f182b49_4_12135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7" name="Google Shape;7581;g3c96f182b49_4_12135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8" name="Google Shape;7582;g3c96f182b49_4_12135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89" name="Google Shape;7583;g3c96f182b49_4_12135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0" name="Google Shape;7584;g3c96f182b49_4_12135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1" name="Google Shape;7585;g3c96f182b49_4_12135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2" name="Google Shape;7586;g3c96f182b49_4_12135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3" name="Google Shape;7587;g3c96f182b49_4_12135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4" name="Google Shape;7588;g3c96f182b49_4_12135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5" name="Google Shape;7589;g3c96f182b49_4_12135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6" name="Google Shape;7590;g3c96f182b49_4_12135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7" name="Google Shape;7591;g3c96f182b49_4_12135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8" name="Google Shape;7592;g3c96f182b49_4_12135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299" name="Google Shape;7593;g3c96f182b49_4_12135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0" name="Google Shape;7594;g3c96f182b49_4_12135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1" name="Google Shape;7595;g3c96f182b49_4_12135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2" name="Google Shape;7596;g3c96f182b49_4_12135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3" name="Google Shape;7597;g3c96f182b49_4_12135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4" name="Google Shape;7598;g3c96f182b49_4_12135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5" name="Google Shape;7599;g3c96f182b49_4_12135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6" name="Google Shape;7600;g3c96f182b49_4_12135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7" name="Google Shape;7601;g3c96f182b49_4_12135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8" name="Google Shape;7602;g3c96f182b49_4_12135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09" name="Google Shape;7603;g3c96f182b49_4_12135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0" name="Google Shape;7604;g3c96f182b49_4_12135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1" name="Google Shape;7605;g3c96f182b49_4_12135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2" name="Google Shape;7606;g3c96f182b49_4_12135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3" name="Google Shape;7607;g3c96f182b49_4_12135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4" name="Google Shape;7608;g3c96f182b49_4_12135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5" name="Google Shape;7609;g3c96f182b49_4_12135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6" name="Google Shape;7610;g3c96f182b49_4_12135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7" name="Google Shape;7611;g3c96f182b49_4_12135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8" name="Google Shape;7612;g3c96f182b49_4_12135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19" name="Google Shape;7613;g3c96f182b49_4_12135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0" name="Google Shape;7614;g3c96f182b49_4_12135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1" name="Google Shape;7615;g3c96f182b49_4_12135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2" name="Google Shape;7616;g3c96f182b49_4_12135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3" name="Google Shape;7617;g3c96f182b49_4_12135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4" name="Google Shape;7618;g3c96f182b49_4_12135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5" name="Google Shape;7619;g3c96f182b49_4_12135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6" name="Google Shape;7620;g3c96f182b49_4_12135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7" name="Google Shape;7621;g3c96f182b49_4_12135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8" name="Google Shape;7622;g3c96f182b49_4_12135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29" name="Google Shape;7623;g3c96f182b49_4_12135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0" name="Google Shape;7624;g3c96f182b49_4_12135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1" name="Google Shape;7625;g3c96f182b49_4_12135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2" name="Google Shape;7626;g3c96f182b49_4_12135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3" name="Google Shape;7627;g3c96f182b49_4_12135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4" name="Google Shape;7628;g3c96f182b49_4_12135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5" name="Google Shape;7629;g3c96f182b49_4_12135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6" name="Google Shape;7630;g3c96f182b49_4_12135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7" name="Google Shape;7631;g3c96f182b49_4_12135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8" name="Google Shape;7632;g3c96f182b49_4_12135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39" name="Google Shape;7633;g3c96f182b49_4_12135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0" name="Google Shape;7634;g3c96f182b49_4_12135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1" name="Google Shape;7635;g3c96f182b49_4_12135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2" name="Google Shape;7636;g3c96f182b49_4_12135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3" name="Google Shape;7637;g3c96f182b49_4_12135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4" name="Google Shape;7638;g3c96f182b49_4_12135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5" name="Google Shape;7639;g3c96f182b49_4_12135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6" name="Google Shape;7640;g3c96f182b49_4_12135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7" name="Google Shape;7641;g3c96f182b49_4_12135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8" name="Google Shape;7642;g3c96f182b49_4_12135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49" name="Google Shape;7643;g3c96f182b49_4_12135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0" name="Google Shape;7644;g3c96f182b49_4_12135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1" name="Google Shape;7645;g3c96f182b49_4_12135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2" name="Google Shape;7646;g3c96f182b49_4_12135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3" name="Google Shape;7647;g3c96f182b49_4_12135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4" name="Google Shape;7648;g3c96f182b49_4_12135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5" name="Google Shape;7649;g3c96f182b49_4_12135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6" name="Google Shape;7650;g3c96f182b49_4_12135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7" name="Google Shape;7651;g3c96f182b49_4_12135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8" name="Google Shape;7652;g3c96f182b49_4_12135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59" name="Google Shape;7653;g3c96f182b49_4_12135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0" name="Google Shape;7654;g3c96f182b49_4_12135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1" name="Google Shape;7655;g3c96f182b49_4_12135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2" name="Google Shape;7656;g3c96f182b49_4_12135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3" name="Google Shape;7657;g3c96f182b49_4_12135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4" name="Google Shape;7658;g3c96f182b49_4_12135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5" name="Google Shape;7659;g3c96f182b49_4_12135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6" name="Google Shape;7660;g3c96f182b49_4_12135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7" name="Google Shape;7661;g3c96f182b49_4_12135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8" name="Google Shape;7662;g3c96f182b49_4_12135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69" name="Google Shape;7663;g3c96f182b49_4_12135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0" name="Google Shape;7664;g3c96f182b49_4_12135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1" name="Google Shape;7665;g3c96f182b49_4_12135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2" name="Google Shape;7666;g3c96f182b49_4_12135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3" name="Google Shape;7667;g3c96f182b49_4_12135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4" name="Google Shape;7668;g3c96f182b49_4_12135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5" name="Google Shape;7669;g3c96f182b49_4_12135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6" name="Google Shape;7670;g3c96f182b49_4_12135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7" name="Google Shape;7671;g3c96f182b49_4_12135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8" name="Google Shape;7672;g3c96f182b49_4_12135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79" name="Google Shape;7673;g3c96f182b49_4_12135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0" name="Google Shape;7674;g3c96f182b49_4_12135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1" name="Google Shape;7675;g3c96f182b49_4_12135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2" name="Google Shape;7676;g3c96f182b49_4_12135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3" name="Google Shape;7677;g3c96f182b49_4_12135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4" name="Google Shape;7678;g3c96f182b49_4_12135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5" name="Google Shape;7679;g3c96f182b49_4_12135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6" name="Google Shape;7680;g3c96f182b49_4_12135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87" name="Google Shape;7681;g3c96f182b49_4_12135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88" name="Google Shape;7682;g3c96f182b49_4_12135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389" name="Google Shape;7683;g3c96f182b49_4_12135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0" name="Google Shape;7684;g3c96f182b49_4_12135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1" name="Google Shape;7685;g3c96f182b49_4_12135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2" name="Google Shape;7686;g3c96f182b49_4_12135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3" name="Google Shape;7687;g3c96f182b49_4_12135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4" name="Google Shape;7688;g3c96f182b49_4_12135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5" name="Google Shape;7689;g3c96f182b49_4_12135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6" name="Google Shape;7690;g3c96f182b49_4_12135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7" name="Google Shape;7691;g3c96f182b49_4_12135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8" name="Google Shape;7692;g3c96f182b49_4_12135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399" name="Google Shape;7693;g3c96f182b49_4_12135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0" name="Google Shape;7694;g3c96f182b49_4_12135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1" name="Google Shape;7695;g3c96f182b49_4_12135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2" name="Google Shape;7696;g3c96f182b49_4_12135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3" name="Google Shape;7697;g3c96f182b49_4_12135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4" name="Google Shape;7698;g3c96f182b49_4_12135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5" name="Google Shape;7699;g3c96f182b49_4_12135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6" name="Google Shape;7700;g3c96f182b49_4_12135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7" name="Google Shape;7701;g3c96f182b49_4_12135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8" name="Google Shape;7702;g3c96f182b49_4_12135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09" name="Google Shape;7703;g3c96f182b49_4_12135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0" name="Google Shape;7704;g3c96f182b49_4_12135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1" name="Google Shape;7705;g3c96f182b49_4_12135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2" name="Google Shape;7706;g3c96f182b49_4_12135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3" name="Google Shape;7707;g3c96f182b49_4_12135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4" name="Google Shape;7708;g3c96f182b49_4_12135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5" name="Google Shape;7709;g3c96f182b49_4_12135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6" name="Google Shape;7710;g3c96f182b49_4_12135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7" name="Google Shape;7711;g3c96f182b49_4_12135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8" name="Google Shape;7712;g3c96f182b49_4_12135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19" name="Google Shape;7713;g3c96f182b49_4_12135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0" name="Google Shape;7714;g3c96f182b49_4_12135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1" name="Google Shape;7715;g3c96f182b49_4_12135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2" name="Google Shape;7716;g3c96f182b49_4_12135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3" name="Google Shape;7717;g3c96f182b49_4_12135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4" name="Google Shape;7718;g3c96f182b49_4_12135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5" name="Google Shape;7719;g3c96f182b49_4_12135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6" name="Google Shape;7720;g3c96f182b49_4_12135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7" name="Google Shape;7721;g3c96f182b49_4_12135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8" name="Google Shape;7722;g3c96f182b49_4_12135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29" name="Google Shape;7723;g3c96f182b49_4_12135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0" name="Google Shape;7724;g3c96f182b49_4_12135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1" name="Google Shape;7725;g3c96f182b49_4_12135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2" name="Google Shape;7726;g3c96f182b49_4_12135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3" name="Google Shape;7727;g3c96f182b49_4_12135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4" name="Google Shape;7728;g3c96f182b49_4_12135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5" name="Google Shape;7729;g3c96f182b49_4_12135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6" name="Google Shape;7730;g3c96f182b49_4_12135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7" name="Google Shape;7731;g3c96f182b49_4_12135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8" name="Google Shape;7732;g3c96f182b49_4_12135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39" name="Google Shape;7733;g3c96f182b49_4_12135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0" name="Google Shape;7734;g3c96f182b49_4_12135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1" name="Google Shape;7735;g3c96f182b49_4_12135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2" name="Google Shape;7736;g3c96f182b49_4_12135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3" name="Google Shape;7737;g3c96f182b49_4_12135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4" name="Google Shape;7738;g3c96f182b49_4_12135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5" name="Google Shape;7739;g3c96f182b49_4_12135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6" name="Google Shape;7740;g3c96f182b49_4_12135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7" name="Google Shape;7741;g3c96f182b49_4_12135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8" name="Google Shape;7742;g3c96f182b49_4_12135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49" name="Google Shape;7743;g3c96f182b49_4_12135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0" name="Google Shape;7744;g3c96f182b49_4_12135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1" name="Google Shape;7745;g3c96f182b49_4_12135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2" name="Google Shape;7746;g3c96f182b49_4_12135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3" name="Google Shape;7747;g3c96f182b49_4_12135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4" name="Google Shape;7748;g3c96f182b49_4_12135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5" name="Google Shape;7749;g3c96f182b49_4_12135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6" name="Google Shape;7750;g3c96f182b49_4_12135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7" name="Google Shape;7751;g3c96f182b49_4_12135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8" name="Google Shape;7752;g3c96f182b49_4_12135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59" name="Google Shape;7753;g3c96f182b49_4_12135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0" name="Google Shape;7754;g3c96f182b49_4_12135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1" name="Google Shape;7755;g3c96f182b49_4_12135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2" name="Google Shape;7756;g3c96f182b49_4_12135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3" name="Google Shape;7757;g3c96f182b49_4_12135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4" name="Google Shape;7758;g3c96f182b49_4_12135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5" name="Google Shape;7759;g3c96f182b49_4_12135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6" name="Google Shape;7760;g3c96f182b49_4_12135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7" name="Google Shape;7761;g3c96f182b49_4_12135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8" name="Google Shape;7762;g3c96f182b49_4_12135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69" name="Google Shape;7763;g3c96f182b49_4_12135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0" name="Google Shape;7764;g3c96f182b49_4_12135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1" name="Google Shape;7765;g3c96f182b49_4_12135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2" name="Google Shape;7766;g3c96f182b49_4_12135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3" name="Google Shape;7767;g3c96f182b49_4_12135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4" name="Google Shape;7768;g3c96f182b49_4_12135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5" name="Google Shape;7769;g3c96f182b49_4_12135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6" name="Google Shape;7770;g3c96f182b49_4_12135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7" name="Google Shape;7771;g3c96f182b49_4_12135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8" name="Google Shape;7772;g3c96f182b49_4_12135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79" name="Google Shape;7773;g3c96f182b49_4_12135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80" name="Google Shape;7774;g3c96f182b49_4_12135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81" name="Google Shape;7775;g3c96f182b49_4_12135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82" name="Google Shape;7776;g3c96f182b49_4_12135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83" name="Google Shape;7777;g3c96f182b49_4_12135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484" name="Google Shape;7778;g3c96f182b49_4_12135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5" name="Google Shape;7779;g3c96f182b49_4_12135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6" name="Google Shape;7780;g3c96f182b49_4_12135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7" name="Google Shape;7781;g3c96f182b49_4_12135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8" name="Google Shape;7782;g3c96f182b49_4_12135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89" name="Google Shape;7783;g3c96f182b49_4_12135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0" name="Google Shape;7784;g3c96f182b49_4_12135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1" name="Google Shape;7785;g3c96f182b49_4_12135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2" name="Google Shape;7786;g3c96f182b49_4_12135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3" name="Google Shape;7787;g3c96f182b49_4_12135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4" name="Google Shape;7788;g3c96f182b49_4_12135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5" name="Google Shape;7789;g3c96f182b49_4_12135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6" name="Google Shape;7790;g3c96f182b49_4_12135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7" name="Google Shape;7791;g3c96f182b49_4_12135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8" name="Google Shape;7792;g3c96f182b49_4_12135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499" name="Google Shape;7793;g3c96f182b49_4_12135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00" name="Google Shape;7794;g3c96f182b49_4_12135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1" name="Google Shape;7795;g3c96f182b49_4_12135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2" name="Google Shape;7796;g3c96f182b49_4_12135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3" name="Google Shape;7797;g3c96f182b49_4_12135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4" name="Google Shape;7798;g3c96f182b49_4_12135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5" name="Google Shape;7799;g3c96f182b49_4_12135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6" name="Google Shape;7800;g3c96f182b49_4_12135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7" name="Google Shape;7801;g3c96f182b49_4_12135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8" name="Google Shape;7802;g3c96f182b49_4_12135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09" name="Google Shape;7803;g3c96f182b49_4_12135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0" name="Google Shape;7804;g3c96f182b49_4_12135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1" name="Google Shape;7805;g3c96f182b49_4_12135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2" name="Google Shape;7806;g3c96f182b49_4_12135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3" name="Google Shape;7807;g3c96f182b49_4_12135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4" name="Google Shape;7808;g3c96f182b49_4_12135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5" name="Google Shape;7809;g3c96f182b49_4_12135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6" name="Google Shape;7810;g3c96f182b49_4_12135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17" name="Google Shape;7811;g3c96f182b49_4_12135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18" name="Google Shape;7812;g3c96f182b49_4_12135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19" name="Google Shape;7813;g3c96f182b49_4_12135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0" name="Google Shape;7814;g3c96f182b49_4_12135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1" name="Google Shape;7815;g3c96f182b49_4_12135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2" name="Google Shape;7816;g3c96f182b49_4_12135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3" name="Google Shape;7817;g3c96f182b49_4_12135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4" name="Google Shape;7818;g3c96f182b49_4_12135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5" name="Google Shape;7819;g3c96f182b49_4_12135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26" name="Google Shape;7820;g3c96f182b49_4_12135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27" name="Google Shape;7821;g3c96f182b49_4_12135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28" name="Google Shape;7822;g3c96f182b49_4_12135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29" name="Google Shape;7823;g3c96f182b49_4_12135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30" name="Google Shape;7824;g3c96f182b49_4_12135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1" name="Google Shape;7825;g3c96f182b49_4_12135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2" name="Google Shape;7826;g3c96f182b49_4_12135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3" name="Google Shape;7827;g3c96f182b49_4_12135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34" name="Google Shape;7828;g3c96f182b49_4_12135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35" name="Google Shape;7829;g3c96f182b49_4_12135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6" name="Google Shape;7830;g3c96f182b49_4_12135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7" name="Google Shape;7831;g3c96f182b49_4_12135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38" name="Google Shape;7832;g3c96f182b49_4_12135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39" name="Google Shape;7833;g3c96f182b49_4_12135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0" name="Google Shape;7834;g3c96f182b49_4_12135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1" name="Google Shape;7835;g3c96f182b49_4_12135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2" name="Google Shape;7836;g3c96f182b49_4_12135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43" name="Google Shape;7837;g3c96f182b49_4_12135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44" name="Google Shape;7838;g3c96f182b49_4_12135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45" name="Google Shape;7839;g3c96f182b49_4_12135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6" name="Google Shape;7840;g3c96f182b49_4_12135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7" name="Google Shape;7841;g3c96f182b49_4_12135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8" name="Google Shape;7842;g3c96f182b49_4_12135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49" name="Google Shape;7843;g3c96f182b49_4_12135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0" name="Google Shape;7844;g3c96f182b49_4_12135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1" name="Google Shape;7845;g3c96f182b49_4_12135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52" name="Google Shape;7846;g3c96f182b49_4_12135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53" name="Google Shape;7847;g3c96f182b49_4_12135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54" name="Google Shape;7848;g3c96f182b49_4_12135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5" name="Google Shape;7849;g3c96f182b49_4_12135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6" name="Google Shape;7850;g3c96f182b49_4_12135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7" name="Google Shape;7851;g3c96f182b49_4_12135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58" name="Google Shape;7852;g3c96f182b49_4_12135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59" name="Google Shape;7853;g3c96f182b49_4_12135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0" name="Google Shape;7854;g3c96f182b49_4_12135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1" name="Google Shape;7855;g3c96f182b49_4_12135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2" name="Google Shape;7856;g3c96f182b49_4_12135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3" name="Google Shape;7857;g3c96f182b49_4_12135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4" name="Google Shape;7858;g3c96f182b49_4_12135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65" name="Google Shape;7859;g3c96f182b49_4_12135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66" name="Google Shape;7860;g3c96f182b49_4_12135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67" name="Google Shape;7861;g3c96f182b49_4_12135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68" name="Google Shape;7862;g3c96f182b49_4_12135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69" name="Google Shape;7863;g3c96f182b49_4_12135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0" name="Google Shape;7864;g3c96f182b49_4_12135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1" name="Google Shape;7865;g3c96f182b49_4_12135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72" name="Google Shape;7866;g3c96f182b49_4_12135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73" name="Google Shape;7867;g3c96f182b49_4_12135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74" name="Google Shape;7868;g3c96f182b49_4_12135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75" name="Google Shape;7869;g3c96f182b49_4_12135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6" name="Google Shape;7870;g3c96f182b49_4_12135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7" name="Google Shape;7871;g3c96f182b49_4_12135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78" name="Google Shape;7872;g3c96f182b49_4_12135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79" name="Google Shape;7873;g3c96f182b49_4_12135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0" name="Google Shape;7874;g3c96f182b49_4_12135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1" name="Google Shape;7875;g3c96f182b49_4_12135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2" name="Google Shape;7876;g3c96f182b49_4_12135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83" name="Google Shape;7877;g3c96f182b49_4_12135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84" name="Google Shape;7878;g3c96f182b49_4_12135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85" name="Google Shape;7879;g3c96f182b49_4_12135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86" name="Google Shape;7880;g3c96f182b49_4_12135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7" name="Google Shape;7881;g3c96f182b49_4_12135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8" name="Google Shape;7882;g3c96f182b49_4_12135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89" name="Google Shape;7883;g3c96f182b49_4_12135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90" name="Google Shape;7884;g3c96f182b49_4_12135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591" name="Google Shape;7885;g3c96f182b49_4_12135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2" name="Google Shape;7886;g3c96f182b49_4_12135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3" name="Google Shape;7887;g3c96f182b49_4_12135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4" name="Google Shape;7888;g3c96f182b49_4_12135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5" name="Google Shape;7889;g3c96f182b49_4_12135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6" name="Google Shape;7890;g3c96f182b49_4_12135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7" name="Google Shape;7891;g3c96f182b49_4_12135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8" name="Google Shape;7892;g3c96f182b49_4_12135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599" name="Google Shape;7893;g3c96f182b49_4_12135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0" name="Google Shape;7894;g3c96f182b49_4_12135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1" name="Google Shape;7895;g3c96f182b49_4_12135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02" name="Google Shape;7896;g3c96f182b49_4_12135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03" name="Google Shape;7897;g3c96f182b49_4_12135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04" name="Google Shape;7898;g3c96f182b49_4_12135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05" name="Google Shape;7899;g3c96f182b49_4_12135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6" name="Google Shape;7900;g3c96f182b49_4_12135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7" name="Google Shape;7901;g3c96f182b49_4_12135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08" name="Google Shape;7902;g3c96f182b49_4_12135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09" name="Google Shape;7903;g3c96f182b49_4_12135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0" name="Google Shape;7904;g3c96f182b49_4_12135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11" name="Google Shape;7905;g3c96f182b49_4_12135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12" name="Google Shape;7906;g3c96f182b49_4_12135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13" name="Google Shape;7907;g3c96f182b49_4_12135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4" name="Google Shape;7908;g3c96f182b49_4_12135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5" name="Google Shape;7909;g3c96f182b49_4_12135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6" name="Google Shape;7910;g3c96f182b49_4_12135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7" name="Google Shape;7911;g3c96f182b49_4_12135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8" name="Google Shape;7912;g3c96f182b49_4_12135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19" name="Google Shape;7913;g3c96f182b49_4_12135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0" name="Google Shape;7914;g3c96f182b49_4_12135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1" name="Google Shape;7915;g3c96f182b49_4_12135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2" name="Google Shape;7916;g3c96f182b49_4_12135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3" name="Google Shape;7917;g3c96f182b49_4_12135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4" name="Google Shape;7918;g3c96f182b49_4_12135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5" name="Google Shape;7919;g3c96f182b49_4_12135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6" name="Google Shape;7920;g3c96f182b49_4_12135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7" name="Google Shape;7921;g3c96f182b49_4_12135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8" name="Google Shape;7922;g3c96f182b49_4_12135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29" name="Google Shape;7923;g3c96f182b49_4_12135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0" name="Google Shape;7924;g3c96f182b49_4_12135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1" name="Google Shape;7925;g3c96f182b49_4_12135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2" name="Google Shape;7926;g3c96f182b49_4_12135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3" name="Google Shape;7927;g3c96f182b49_4_12135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4" name="Google Shape;7928;g3c96f182b49_4_12135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5" name="Google Shape;7929;g3c96f182b49_4_12135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6" name="Google Shape;7930;g3c96f182b49_4_12135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7" name="Google Shape;7931;g3c96f182b49_4_12135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8" name="Google Shape;7932;g3c96f182b49_4_12135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39" name="Google Shape;7933;g3c96f182b49_4_12135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0" name="Google Shape;7934;g3c96f182b49_4_12135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1" name="Google Shape;7935;g3c96f182b49_4_12135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2" name="Google Shape;7936;g3c96f182b49_4_12135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3" name="Google Shape;7937;g3c96f182b49_4_12135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4" name="Google Shape;7938;g3c96f182b49_4_12135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5" name="Google Shape;7939;g3c96f182b49_4_12135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6" name="Google Shape;7940;g3c96f182b49_4_12135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7" name="Google Shape;7941;g3c96f182b49_4_12135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8" name="Google Shape;7942;g3c96f182b49_4_12135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49" name="Google Shape;7943;g3c96f182b49_4_12135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0" name="Google Shape;7944;g3c96f182b49_4_12135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1" name="Google Shape;7945;g3c96f182b49_4_12135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2" name="Google Shape;7946;g3c96f182b49_4_12135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3" name="Google Shape;7947;g3c96f182b49_4_12135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4" name="Google Shape;7948;g3c96f182b49_4_12135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5" name="Google Shape;7949;g3c96f182b49_4_12135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6" name="Google Shape;7950;g3c96f182b49_4_12135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7" name="Google Shape;7951;g3c96f182b49_4_12135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8" name="Google Shape;7952;g3c96f182b49_4_12135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59" name="Google Shape;7953;g3c96f182b49_4_12135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0" name="Google Shape;7954;g3c96f182b49_4_12135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1" name="Google Shape;7955;g3c96f182b49_4_12135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2" name="Google Shape;7956;g3c96f182b49_4_12135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63" name="Google Shape;7957;g3c96f182b49_4_12135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4" name="Google Shape;7958;g3c96f182b49_4_12135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5" name="Google Shape;7959;g3c96f182b49_4_12135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6" name="Google Shape;7960;g3c96f182b49_4_12135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7" name="Google Shape;7961;g3c96f182b49_4_12135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8" name="Google Shape;7962;g3c96f182b49_4_12135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69" name="Google Shape;7963;g3c96f182b49_4_12135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70" name="Google Shape;7964;g3c96f182b49_4_12135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71" name="Google Shape;7965;g3c96f182b49_4_12135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72" name="Google Shape;7966;g3c96f182b49_4_12135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73" name="Google Shape;7967;g3c96f182b49_4_12135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4" name="Google Shape;7968;g3c96f182b49_4_12135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5" name="Google Shape;7969;g3c96f182b49_4_12135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6" name="Google Shape;7970;g3c96f182b49_4_12135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7" name="Google Shape;7971;g3c96f182b49_4_12135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8" name="Google Shape;7972;g3c96f182b49_4_12135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79" name="Google Shape;7973;g3c96f182b49_4_12135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80" name="Google Shape;7974;g3c96f182b49_4_12135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81" name="Google Shape;7975;g3c96f182b49_4_12135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82" name="Google Shape;7976;g3c96f182b49_4_12135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83" name="Google Shape;7977;g3c96f182b49_4_12135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4" name="Google Shape;7978;g3c96f182b49_4_12135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5" name="Google Shape;7979;g3c96f182b49_4_12135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6" name="Google Shape;7980;g3c96f182b49_4_12135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7" name="Google Shape;7981;g3c96f182b49_4_12135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8" name="Google Shape;7982;g3c96f182b49_4_12135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89" name="Google Shape;7983;g3c96f182b49_4_12135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90" name="Google Shape;7984;g3c96f182b49_4_12135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1" name="Google Shape;7985;g3c96f182b49_4_12135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2" name="Google Shape;7986;g3c96f182b49_4_12135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3" name="Google Shape;7987;g3c96f182b49_4_12135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4" name="Google Shape;7988;g3c96f182b49_4_12135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5" name="Google Shape;7989;g3c96f182b49_4_12135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6" name="Google Shape;7990;g3c96f182b49_4_12135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7" name="Google Shape;7991;g3c96f182b49_4_12135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698" name="Google Shape;7992;g3c96f182b49_4_12135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699" name="Google Shape;7993;g3c96f182b49_4_12135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00" name="Google Shape;7994;g3c96f182b49_4_12135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01" name="Google Shape;7995;g3c96f182b49_4_12135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2" name="Google Shape;7996;g3c96f182b49_4_12135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3" name="Google Shape;7997;g3c96f182b49_4_12135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4" name="Google Shape;7998;g3c96f182b49_4_12135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5" name="Google Shape;7999;g3c96f182b49_4_12135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06" name="Google Shape;8000;g3c96f182b49_4_12135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07" name="Google Shape;8001;g3c96f182b49_4_12135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08" name="Google Shape;8002;g3c96f182b49_4_12135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09" name="Google Shape;8003;g3c96f182b49_4_12135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0" name="Google Shape;8004;g3c96f182b49_4_12135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1" name="Google Shape;8005;g3c96f182b49_4_12135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2" name="Google Shape;8006;g3c96f182b49_4_12135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3" name="Google Shape;8007;g3c96f182b49_4_12135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4" name="Google Shape;8008;g3c96f182b49_4_12135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5" name="Google Shape;8009;g3c96f182b49_4_12135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6" name="Google Shape;8010;g3c96f182b49_4_12135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7" name="Google Shape;8011;g3c96f182b49_4_12135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8" name="Google Shape;8012;g3c96f182b49_4_12135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19" name="Google Shape;8013;g3c96f182b49_4_12135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20" name="Google Shape;8014;g3c96f182b49_4_12135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21" name="Google Shape;8015;g3c96f182b49_4_12135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22" name="Google Shape;8016;g3c96f182b49_4_12135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3" name="Google Shape;8017;g3c96f182b49_4_12135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4" name="Google Shape;8018;g3c96f182b49_4_12135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5" name="Google Shape;8019;g3c96f182b49_4_12135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6" name="Google Shape;8020;g3c96f182b49_4_12135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7" name="Google Shape;8021;g3c96f182b49_4_12135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28" name="Google Shape;8022;g3c96f182b49_4_12135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29" name="Google Shape;8023;g3c96f182b49_4_12135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0" name="Google Shape;8024;g3c96f182b49_4_12135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1" name="Google Shape;8025;g3c96f182b49_4_12135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2" name="Google Shape;8026;g3c96f182b49_4_12135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3" name="Google Shape;8027;g3c96f182b49_4_12135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4" name="Google Shape;8028;g3c96f182b49_4_12135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5" name="Google Shape;8029;g3c96f182b49_4_12135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6" name="Google Shape;8030;g3c96f182b49_4_12135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7" name="Google Shape;8031;g3c96f182b49_4_12135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38" name="Google Shape;8032;g3c96f182b49_4_12135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39" name="Google Shape;8033;g3c96f182b49_4_12135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0" name="Google Shape;8034;g3c96f182b49_4_12135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1" name="Google Shape;8035;g3c96f182b49_4_12135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2" name="Google Shape;8036;g3c96f182b49_4_12135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3" name="Google Shape;8037;g3c96f182b49_4_12135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4" name="Google Shape;8038;g3c96f182b49_4_12135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5" name="Google Shape;8039;g3c96f182b49_4_12135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6" name="Google Shape;8040;g3c96f182b49_4_12135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7" name="Google Shape;8041;g3c96f182b49_4_12135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8" name="Google Shape;8042;g3c96f182b49_4_12135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49" name="Google Shape;8043;g3c96f182b49_4_12135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0" name="Google Shape;8044;g3c96f182b49_4_12135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1" name="Google Shape;8045;g3c96f182b49_4_12135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2" name="Google Shape;8046;g3c96f182b49_4_12135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3" name="Google Shape;8047;g3c96f182b49_4_12135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4" name="Google Shape;8048;g3c96f182b49_4_12135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5" name="Google Shape;8049;g3c96f182b49_4_12135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6" name="Google Shape;8050;g3c96f182b49_4_12135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7" name="Google Shape;8051;g3c96f182b49_4_12135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8" name="Google Shape;8052;g3c96f182b49_4_12135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59" name="Google Shape;8053;g3c96f182b49_4_12135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60" name="Google Shape;8054;g3c96f182b49_4_12135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61" name="Google Shape;8055;g3c96f182b49_4_12135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62" name="Google Shape;8056;g3c96f182b49_4_12135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3" name="Google Shape;8057;g3c96f182b49_4_12135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4" name="Google Shape;8058;g3c96f182b49_4_12135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5" name="Google Shape;8059;g3c96f182b49_4_12135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6" name="Google Shape;8060;g3c96f182b49_4_12135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7" name="Google Shape;8061;g3c96f182b49_4_12135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8" name="Google Shape;8062;g3c96f182b49_4_12135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69" name="Google Shape;8063;g3c96f182b49_4_12135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0" name="Google Shape;8064;g3c96f182b49_4_12135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71" name="Google Shape;8065;g3c96f182b49_4_12135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2" name="Google Shape;8066;g3c96f182b49_4_12135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73" name="Google Shape;8067;g3c96f182b49_4_12135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74" name="Google Shape;8068;g3c96f182b49_4_12135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75" name="Google Shape;8069;g3c96f182b49_4_12135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6" name="Google Shape;8070;g3c96f182b49_4_12135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7" name="Google Shape;8071;g3c96f182b49_4_12135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8" name="Google Shape;8072;g3c96f182b49_4_12135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79" name="Google Shape;8073;g3c96f182b49_4_12135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0" name="Google Shape;8074;g3c96f182b49_4_12135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81" name="Google Shape;8075;g3c96f182b49_4_12135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82" name="Google Shape;8076;g3c96f182b49_4_12135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83" name="Google Shape;8077;g3c96f182b49_4_12135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4" name="Google Shape;8078;g3c96f182b49_4_12135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5" name="Google Shape;8079;g3c96f182b49_4_12135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6" name="Google Shape;8080;g3c96f182b49_4_12135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7" name="Google Shape;8081;g3c96f182b49_4_12135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88" name="Google Shape;8082;g3c96f182b49_4_12135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89" name="Google Shape;8083;g3c96f182b49_4_12135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0" name="Google Shape;8084;g3c96f182b49_4_12135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1" name="Google Shape;8085;g3c96f182b49_4_12135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92" name="Google Shape;8086;g3c96f182b49_4_12135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93" name="Google Shape;8087;g3c96f182b49_4_12135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94" name="Google Shape;8088;g3c96f182b49_4_12135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95" name="Google Shape;8089;g3c96f182b49_4_12135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796" name="Google Shape;8090;g3c96f182b49_4_12135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7" name="Google Shape;8091;g3c96f182b49_4_12135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8" name="Google Shape;8092;g3c96f182b49_4_12135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799" name="Google Shape;8093;g3c96f182b49_4_12135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00" name="Google Shape;8094;g3c96f182b49_4_12135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01" name="Google Shape;8095;g3c96f182b49_4_12135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2" name="Google Shape;8096;g3c96f182b49_4_12135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3" name="Google Shape;8097;g3c96f182b49_4_12135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4" name="Google Shape;8098;g3c96f182b49_4_12135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5" name="Google Shape;8099;g3c96f182b49_4_12135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6" name="Google Shape;8100;g3c96f182b49_4_12135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7" name="Google Shape;8101;g3c96f182b49_4_12135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8" name="Google Shape;8102;g3c96f182b49_4_12135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09" name="Google Shape;8103;g3c96f182b49_4_12135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0" name="Google Shape;8104;g3c96f182b49_4_12135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1" name="Google Shape;8105;g3c96f182b49_4_12135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2" name="Google Shape;8106;g3c96f182b49_4_12135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3" name="Google Shape;8107;g3c96f182b49_4_12135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4" name="Google Shape;8108;g3c96f182b49_4_12135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15" name="Google Shape;8109;g3c96f182b49_4_12135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16" name="Google Shape;8110;g3c96f182b49_4_12135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17" name="Google Shape;8111;g3c96f182b49_4_12135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8" name="Google Shape;8112;g3c96f182b49_4_12135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19" name="Google Shape;8113;g3c96f182b49_4_12135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0" name="Google Shape;8114;g3c96f182b49_4_12135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1" name="Google Shape;8115;g3c96f182b49_4_12135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2" name="Google Shape;8116;g3c96f182b49_4_12135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23" name="Google Shape;8117;g3c96f182b49_4_12135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24" name="Google Shape;8118;g3c96f182b49_4_12135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25" name="Google Shape;8119;g3c96f182b49_4_12135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6" name="Google Shape;8120;g3c96f182b49_4_12135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7" name="Google Shape;8121;g3c96f182b49_4_12135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8" name="Google Shape;8122;g3c96f182b49_4_12135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29" name="Google Shape;8123;g3c96f182b49_4_12135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0" name="Google Shape;8124;g3c96f182b49_4_12135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31" name="Google Shape;8125;g3c96f182b49_4_12135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32" name="Google Shape;8126;g3c96f182b49_4_12135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33" name="Google Shape;8127;g3c96f182b49_4_12135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4" name="Google Shape;8128;g3c96f182b49_4_12135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5" name="Google Shape;8129;g3c96f182b49_4_12135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6" name="Google Shape;8130;g3c96f182b49_4_12135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7" name="Google Shape;8131;g3c96f182b49_4_12135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38" name="Google Shape;8132;g3c96f182b49_4_12135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39" name="Google Shape;8133;g3c96f182b49_4_12135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40" name="Google Shape;8134;g3c96f182b49_4_12135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41" name="Google Shape;8135;g3c96f182b49_4_12135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2" name="Google Shape;8136;g3c96f182b49_4_12135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3" name="Google Shape;8137;g3c96f182b49_4_12135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44" name="Google Shape;8138;g3c96f182b49_4_12135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45" name="Google Shape;8139;g3c96f182b49_4_12135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6" name="Google Shape;8140;g3c96f182b49_4_12135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7" name="Google Shape;8141;g3c96f182b49_4_12135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8" name="Google Shape;8142;g3c96f182b49_4_12135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49" name="Google Shape;8143;g3c96f182b49_4_12135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0" name="Google Shape;8144;g3c96f182b49_4_12135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51" name="Google Shape;8145;g3c96f182b49_4_12135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2" name="Google Shape;8146;g3c96f182b49_4_12135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3" name="Google Shape;8147;g3c96f182b49_4_12135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54" name="Google Shape;8148;g3c96f182b49_4_12135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55" name="Google Shape;8149;g3c96f182b49_4_12135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6" name="Google Shape;8150;g3c96f182b49_4_12135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7" name="Google Shape;8151;g3c96f182b49_4_12135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58" name="Google Shape;8152;g3c96f182b49_4_12135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59" name="Google Shape;8153;g3c96f182b49_4_12135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0" name="Google Shape;8154;g3c96f182b49_4_12135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1" name="Google Shape;8155;g3c96f182b49_4_12135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2" name="Google Shape;8156;g3c96f182b49_4_12135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3" name="Google Shape;8157;g3c96f182b49_4_12135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4" name="Google Shape;8158;g3c96f182b49_4_12135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65" name="Google Shape;8159;g3c96f182b49_4_12135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66" name="Google Shape;8160;g3c96f182b49_4_12135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7" name="Google Shape;8161;g3c96f182b49_4_12135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8" name="Google Shape;8162;g3c96f182b49_4_12135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69" name="Google Shape;8163;g3c96f182b49_4_12135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70" name="Google Shape;8164;g3c96f182b49_4_12135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1" name="Google Shape;8165;g3c96f182b49_4_12135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2" name="Google Shape;8166;g3c96f182b49_4_12135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73" name="Google Shape;8167;g3c96f182b49_4_12135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74" name="Google Shape;8168;g3c96f182b49_4_12135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5" name="Google Shape;8169;g3c96f182b49_4_12135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6" name="Google Shape;8170;g3c96f182b49_4_12135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7" name="Google Shape;8171;g3c96f182b49_4_12135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78" name="Google Shape;8172;g3c96f182b49_4_12135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79" name="Google Shape;8173;g3c96f182b49_4_12135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0" name="Google Shape;8174;g3c96f182b49_4_12135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81" name="Google Shape;8175;g3c96f182b49_4_12135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82" name="Google Shape;8176;g3c96f182b49_4_12135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3" name="Google Shape;8177;g3c96f182b49_4_12135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4" name="Google Shape;8178;g3c96f182b49_4_12135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5" name="Google Shape;8179;g3c96f182b49_4_12135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86" name="Google Shape;8180;g3c96f182b49_4_12135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7" name="Google Shape;8181;g3c96f182b49_4_12135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88" name="Google Shape;8182;g3c96f182b49_4_12135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89" name="Google Shape;8183;g3c96f182b49_4_12135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90" name="Google Shape;8184;g3c96f182b49_4_12135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1" name="Google Shape;8185;g3c96f182b49_4_12135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2" name="Google Shape;8186;g3c96f182b49_4_12135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3" name="Google Shape;8187;g3c96f182b49_4_12135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94" name="Google Shape;8188;g3c96f182b49_4_12135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5" name="Google Shape;8189;g3c96f182b49_4_12135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6" name="Google Shape;8190;g3c96f182b49_4_12135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97" name="Google Shape;8191;g3c96f182b49_4_12135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898" name="Google Shape;8192;g3c96f182b49_4_12135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899" name="Google Shape;8193;g3c96f182b49_4_12135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0" name="Google Shape;8194;g3c96f182b49_4_12135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1" name="Google Shape;8195;g3c96f182b49_4_12135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02" name="Google Shape;8196;g3c96f182b49_4_12135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03" name="Google Shape;8197;g3c96f182b49_4_12135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4" name="Google Shape;8198;g3c96f182b49_4_12135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5" name="Google Shape;8199;g3c96f182b49_4_12135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6" name="Google Shape;8200;g3c96f182b49_4_12135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07" name="Google Shape;8201;g3c96f182b49_4_12135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08" name="Google Shape;8202;g3c96f182b49_4_12135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09" name="Google Shape;8203;g3c96f182b49_4_12135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0" name="Google Shape;8204;g3c96f182b49_4_12135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1" name="Google Shape;8205;g3c96f182b49_4_12135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12" name="Google Shape;8206;g3c96f182b49_4_12135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13" name="Google Shape;8207;g3c96f182b49_4_12135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4" name="Google Shape;8208;g3c96f182b49_4_12135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5" name="Google Shape;8209;g3c96f182b49_4_12135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6" name="Google Shape;8210;g3c96f182b49_4_12135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17" name="Google Shape;8211;g3c96f182b49_4_12135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18" name="Google Shape;8212;g3c96f182b49_4_12135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19" name="Google Shape;8213;g3c96f182b49_4_12135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0" name="Google Shape;8214;g3c96f182b49_4_12135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1" name="Google Shape;8215;g3c96f182b49_4_12135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2" name="Google Shape;8216;g3c96f182b49_4_12135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3" name="Google Shape;8217;g3c96f182b49_4_12135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4" name="Google Shape;8218;g3c96f182b49_4_12135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5" name="Google Shape;8219;g3c96f182b49_4_12135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6" name="Google Shape;8220;g3c96f182b49_4_12135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7" name="Google Shape;8221;g3c96f182b49_4_12135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8" name="Google Shape;8222;g3c96f182b49_4_12135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29" name="Google Shape;8223;g3c96f182b49_4_12135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0" name="Google Shape;8224;g3c96f182b49_4_12135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1" name="Google Shape;8225;g3c96f182b49_4_12135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2" name="Google Shape;8226;g3c96f182b49_4_12135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3" name="Google Shape;8227;g3c96f182b49_4_12135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4" name="Google Shape;8228;g3c96f182b49_4_12135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5" name="Google Shape;8229;g3c96f182b49_4_12135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6" name="Google Shape;8230;g3c96f182b49_4_12135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7" name="Google Shape;8231;g3c96f182b49_4_12135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8" name="Google Shape;8232;g3c96f182b49_4_12135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39" name="Google Shape;8233;g3c96f182b49_4_12135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0" name="Google Shape;8234;g3c96f182b49_4_12135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1" name="Google Shape;8235;g3c96f182b49_4_12135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42" name="Google Shape;8236;g3c96f182b49_4_12135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3" name="Google Shape;8237;g3c96f182b49_4_12135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4" name="Google Shape;8238;g3c96f182b49_4_12135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5" name="Google Shape;8239;g3c96f182b49_4_12135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6" name="Google Shape;8240;g3c96f182b49_4_12135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7" name="Google Shape;8241;g3c96f182b49_4_12135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8" name="Google Shape;8242;g3c96f182b49_4_12135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49" name="Google Shape;8243;g3c96f182b49_4_12135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0" name="Google Shape;8244;g3c96f182b49_4_12135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1" name="Google Shape;8245;g3c96f182b49_4_12135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2" name="Google Shape;8246;g3c96f182b49_4_12135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3" name="Google Shape;8247;g3c96f182b49_4_12135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4" name="Google Shape;8248;g3c96f182b49_4_12135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5" name="Google Shape;8249;g3c96f182b49_4_12135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6" name="Google Shape;8250;g3c96f182b49_4_12135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57" name="Google Shape;8251;g3c96f182b49_4_12135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8" name="Google Shape;8252;g3c96f182b49_4_12135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59" name="Google Shape;8253;g3c96f182b49_4_12135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0" name="Google Shape;8254;g3c96f182b49_4_12135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1" name="Google Shape;8255;g3c96f182b49_4_12135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2" name="Google Shape;8256;g3c96f182b49_4_12135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3" name="Google Shape;8257;g3c96f182b49_4_12135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4" name="Google Shape;8258;g3c96f182b49_4_12135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5" name="Google Shape;8259;g3c96f182b49_4_12135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6" name="Google Shape;8260;g3c96f182b49_4_12135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7" name="Google Shape;8261;g3c96f182b49_4_12135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8" name="Google Shape;8262;g3c96f182b49_4_12135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69" name="Google Shape;8263;g3c96f182b49_4_12135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70" name="Google Shape;8264;g3c96f182b49_4_12135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71" name="Google Shape;8265;g3c96f182b49_4_12135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72" name="Google Shape;8266;g3c96f182b49_4_12135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73" name="Google Shape;8267;g3c96f182b49_4_12135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74" name="Google Shape;8268;g3c96f182b49_4_12135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5" name="Google Shape;8269;g3c96f182b49_4_12135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6" name="Google Shape;8270;g3c96f182b49_4_12135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7" name="Google Shape;8271;g3c96f182b49_4_12135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8" name="Google Shape;8272;g3c96f182b49_4_12135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79" name="Google Shape;8273;g3c96f182b49_4_12135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0" name="Google Shape;8274;g3c96f182b49_4_12135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1" name="Google Shape;8275;g3c96f182b49_4_12135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2" name="Google Shape;8276;g3c96f182b49_4_12135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83" name="Google Shape;8277;g3c96f182b49_4_12135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84" name="Google Shape;8278;g3c96f182b49_4_12135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85" name="Google Shape;8279;g3c96f182b49_4_12135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6" name="Google Shape;8280;g3c96f182b49_4_12135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87" name="Google Shape;8281;g3c96f182b49_4_12135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88" name="Google Shape;8282;g3c96f182b49_4_12135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89" name="Google Shape;8283;g3c96f182b49_4_12135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90" name="Google Shape;8284;g3c96f182b49_4_12135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1" name="Google Shape;8285;g3c96f182b49_4_12135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2" name="Google Shape;8286;g3c96f182b49_4_12135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93" name="Google Shape;8287;g3c96f182b49_4_12135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94" name="Google Shape;8288;g3c96f182b49_4_12135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5995" name="Google Shape;8289;g3c96f182b49_4_12135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6" name="Google Shape;8290;g3c96f182b49_4_12135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7" name="Google Shape;8291;g3c96f182b49_4_12135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8" name="Google Shape;8292;g3c96f182b49_4_12135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5999" name="Google Shape;8293;g3c96f182b49_4_12135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00" name="Google Shape;8294;g3c96f182b49_4_12135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01" name="Google Shape;8295;g3c96f182b49_4_12135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02" name="Google Shape;8296;g3c96f182b49_4_12135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3" name="Google Shape;8297;g3c96f182b49_4_12135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4" name="Google Shape;8298;g3c96f182b49_4_12135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5" name="Google Shape;8299;g3c96f182b49_4_12135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6" name="Google Shape;8300;g3c96f182b49_4_12135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7" name="Google Shape;8301;g3c96f182b49_4_12135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08" name="Google Shape;8302;g3c96f182b49_4_12135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09" name="Google Shape;8303;g3c96f182b49_4_12135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10" name="Google Shape;8304;g3c96f182b49_4_12135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11" name="Google Shape;8305;g3c96f182b49_4_12135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2" name="Google Shape;8306;g3c96f182b49_4_12135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3" name="Google Shape;8307;g3c96f182b49_4_12135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4" name="Google Shape;8308;g3c96f182b49_4_12135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5" name="Google Shape;8309;g3c96f182b49_4_12135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6" name="Google Shape;8310;g3c96f182b49_4_12135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17" name="Google Shape;8311;g3c96f182b49_4_12135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18" name="Google Shape;8312;g3c96f182b49_4_12135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19" name="Google Shape;8313;g3c96f182b49_4_12135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0" name="Google Shape;8314;g3c96f182b49_4_12135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1" name="Google Shape;8315;g3c96f182b49_4_12135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22" name="Google Shape;8316;g3c96f182b49_4_12135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23" name="Google Shape;8317;g3c96f182b49_4_12135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24" name="Google Shape;8318;g3c96f182b49_4_12135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5" name="Google Shape;8319;g3c96f182b49_4_12135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6" name="Google Shape;8320;g3c96f182b49_4_12135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7" name="Google Shape;8321;g3c96f182b49_4_12135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28" name="Google Shape;8322;g3c96f182b49_4_12135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29" name="Google Shape;8323;g3c96f182b49_4_12135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30" name="Google Shape;8324;g3c96f182b49_4_12135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31" name="Google Shape;8325;g3c96f182b49_4_12135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2" name="Google Shape;8326;g3c96f182b49_4_12135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33" name="Google Shape;8327;g3c96f182b49_4_12135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34" name="Google Shape;8328;g3c96f182b49_4_12135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35" name="Google Shape;8329;g3c96f182b49_4_12135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6" name="Google Shape;8330;g3c96f182b49_4_12135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7" name="Google Shape;8331;g3c96f182b49_4_12135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8" name="Google Shape;8332;g3c96f182b49_4_12135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39" name="Google Shape;8333;g3c96f182b49_4_12135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0" name="Google Shape;8334;g3c96f182b49_4_12135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1" name="Google Shape;8335;g3c96f182b49_4_12135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2" name="Google Shape;8336;g3c96f182b49_4_12135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43" name="Google Shape;8337;g3c96f182b49_4_12135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44" name="Google Shape;8338;g3c96f182b49_4_12135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5" name="Google Shape;8339;g3c96f182b49_4_12135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6" name="Google Shape;8340;g3c96f182b49_4_12135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7" name="Google Shape;8341;g3c96f182b49_4_12135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8" name="Google Shape;8342;g3c96f182b49_4_12135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49" name="Google Shape;8343;g3c96f182b49_4_12135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0" name="Google Shape;8344;g3c96f182b49_4_12135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1" name="Google Shape;8345;g3c96f182b49_4_12135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2" name="Google Shape;8346;g3c96f182b49_4_12135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3" name="Google Shape;8347;g3c96f182b49_4_12135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4" name="Google Shape;8348;g3c96f182b49_4_12135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55" name="Google Shape;8349;g3c96f182b49_4_12135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56" name="Google Shape;8350;g3c96f182b49_4_12135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57" name="Google Shape;8351;g3c96f182b49_4_12135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58" name="Google Shape;8352;g3c96f182b49_4_12135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59" name="Google Shape;8353;g3c96f182b49_4_12135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60" name="Google Shape;8354;g3c96f182b49_4_12135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61" name="Google Shape;8355;g3c96f182b49_4_12135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2" name="Google Shape;8356;g3c96f182b49_4_12135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3" name="Google Shape;8357;g3c96f182b49_4_12135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64" name="Google Shape;8358;g3c96f182b49_4_12135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65" name="Google Shape;8359;g3c96f182b49_4_12135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066" name="Google Shape;8360;g3c96f182b49_4_12135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7" name="Google Shape;8361;g3c96f182b49_4_12135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8" name="Google Shape;8362;g3c96f182b49_4_12135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69" name="Google Shape;8363;g3c96f182b49_4_12135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0" name="Google Shape;8364;g3c96f182b49_4_12135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1" name="Google Shape;8365;g3c96f182b49_4_12135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2" name="Google Shape;8366;g3c96f182b49_4_12135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3" name="Google Shape;8367;g3c96f182b49_4_12135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4" name="Google Shape;8368;g3c96f182b49_4_12135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5" name="Google Shape;8369;g3c96f182b49_4_12135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6" name="Google Shape;8370;g3c96f182b49_4_12135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7" name="Google Shape;8371;g3c96f182b49_4_12135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8" name="Google Shape;8372;g3c96f182b49_4_12135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79" name="Google Shape;8373;g3c96f182b49_4_12135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0" name="Google Shape;8374;g3c96f182b49_4_12135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1" name="Google Shape;8375;g3c96f182b49_4_12135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2" name="Google Shape;8376;g3c96f182b49_4_12135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3" name="Google Shape;8377;g3c96f182b49_4_12135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4" name="Google Shape;8378;g3c96f182b49_4_12135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5" name="Google Shape;8379;g3c96f182b49_4_12135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6" name="Google Shape;8380;g3c96f182b49_4_12135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7" name="Google Shape;8381;g3c96f182b49_4_12135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8" name="Google Shape;8382;g3c96f182b49_4_12135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89" name="Google Shape;8383;g3c96f182b49_4_12135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0" name="Google Shape;8384;g3c96f182b49_4_12135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1" name="Google Shape;8385;g3c96f182b49_4_12135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2" name="Google Shape;8386;g3c96f182b49_4_12135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3" name="Google Shape;8387;g3c96f182b49_4_12135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4" name="Google Shape;8388;g3c96f182b49_4_12135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5" name="Google Shape;8389;g3c96f182b49_4_12135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6" name="Google Shape;8390;g3c96f182b49_4_12135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7" name="Google Shape;8391;g3c96f182b49_4_12135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8" name="Google Shape;8392;g3c96f182b49_4_12135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099" name="Google Shape;8393;g3c96f182b49_4_12135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0" name="Google Shape;8394;g3c96f182b49_4_12135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1" name="Google Shape;8395;g3c96f182b49_4_12135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2" name="Google Shape;8396;g3c96f182b49_4_12135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3" name="Google Shape;8397;g3c96f182b49_4_12135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4" name="Google Shape;8398;g3c96f182b49_4_12135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5" name="Google Shape;8399;g3c96f182b49_4_12135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6" name="Google Shape;8400;g3c96f182b49_4_12135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7" name="Google Shape;8401;g3c96f182b49_4_12135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8" name="Google Shape;8402;g3c96f182b49_4_12135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09" name="Google Shape;8403;g3c96f182b49_4_12135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10" name="Google Shape;8404;g3c96f182b49_4_12135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11" name="Google Shape;8405;g3c96f182b49_4_12135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12" name="Google Shape;8406;g3c96f182b49_4_12135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3" name="Google Shape;8407;g3c96f182b49_4_12135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4" name="Google Shape;8408;g3c96f182b49_4_12135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5" name="Google Shape;8409;g3c96f182b49_4_12135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16" name="Google Shape;8410;g3c96f182b49_4_12135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7" name="Google Shape;8411;g3c96f182b49_4_12135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8" name="Google Shape;8412;g3c96f182b49_4_12135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19" name="Google Shape;8413;g3c96f182b49_4_12135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0" name="Google Shape;8414;g3c96f182b49_4_12135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1" name="Google Shape;8415;g3c96f182b49_4_12135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2" name="Google Shape;8416;g3c96f182b49_4_12135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3" name="Google Shape;8417;g3c96f182b49_4_12135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4" name="Google Shape;8418;g3c96f182b49_4_12135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5" name="Google Shape;8419;g3c96f182b49_4_12135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26" name="Google Shape;8420;g3c96f182b49_4_12135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27" name="Google Shape;8421;g3c96f182b49_4_12135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28" name="Google Shape;8422;g3c96f182b49_4_12135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29" name="Google Shape;8423;g3c96f182b49_4_12135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0" name="Google Shape;8424;g3c96f182b49_4_12135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1" name="Google Shape;8425;g3c96f182b49_4_12135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2" name="Google Shape;8426;g3c96f182b49_4_12135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33" name="Google Shape;8427;g3c96f182b49_4_12135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34" name="Google Shape;8428;g3c96f182b49_4_12135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35" name="Google Shape;8429;g3c96f182b49_4_12135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36" name="Google Shape;8430;g3c96f182b49_4_12135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7" name="Google Shape;8431;g3c96f182b49_4_12135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8" name="Google Shape;8432;g3c96f182b49_4_12135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39" name="Google Shape;8433;g3c96f182b49_4_12135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40" name="Google Shape;8434;g3c96f182b49_4_12135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41" name="Google Shape;8435;g3c96f182b49_4_12135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42" name="Google Shape;8436;g3c96f182b49_4_12135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43" name="Google Shape;8437;g3c96f182b49_4_12135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4" name="Google Shape;8438;g3c96f182b49_4_12135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5" name="Google Shape;8439;g3c96f182b49_4_12135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6" name="Google Shape;8440;g3c96f182b49_4_12135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7" name="Google Shape;8441;g3c96f182b49_4_12135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8" name="Google Shape;8442;g3c96f182b49_4_12135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49" name="Google Shape;8443;g3c96f182b49_4_12135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0" name="Google Shape;8444;g3c96f182b49_4_12135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1" name="Google Shape;8445;g3c96f182b49_4_12135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52" name="Google Shape;8446;g3c96f182b49_4_12135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53" name="Google Shape;8447;g3c96f182b49_4_12135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54" name="Google Shape;8448;g3c96f182b49_4_12135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5" name="Google Shape;8449;g3c96f182b49_4_12135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6" name="Google Shape;8450;g3c96f182b49_4_12135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7" name="Google Shape;8451;g3c96f182b49_4_12135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58" name="Google Shape;8452;g3c96f182b49_4_12135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59" name="Google Shape;8453;g3c96f182b49_4_12135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60" name="Google Shape;8454;g3c96f182b49_4_12135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61" name="Google Shape;8455;g3c96f182b49_4_12135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2" name="Google Shape;8456;g3c96f182b49_4_12135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3" name="Google Shape;8457;g3c96f182b49_4_12135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4" name="Google Shape;8458;g3c96f182b49_4_12135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5" name="Google Shape;8459;g3c96f182b49_4_12135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6" name="Google Shape;8460;g3c96f182b49_4_12135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7" name="Google Shape;8461;g3c96f182b49_4_12135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8" name="Google Shape;8462;g3c96f182b49_4_12135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69" name="Google Shape;8463;g3c96f182b49_4_12135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0" name="Google Shape;8464;g3c96f182b49_4_12135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1" name="Google Shape;8465;g3c96f182b49_4_12135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2" name="Google Shape;8466;g3c96f182b49_4_12135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3" name="Google Shape;8467;g3c96f182b49_4_12135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4" name="Google Shape;8468;g3c96f182b49_4_12135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75" name="Google Shape;8469;g3c96f182b49_4_12135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76" name="Google Shape;8470;g3c96f182b49_4_12135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77" name="Google Shape;8471;g3c96f182b49_4_12135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78" name="Google Shape;8472;g3c96f182b49_4_12135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79" name="Google Shape;8473;g3c96f182b49_4_12135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80" name="Google Shape;8474;g3c96f182b49_4_12135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81" name="Google Shape;8475;g3c96f182b49_4_12135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2" name="Google Shape;8476;g3c96f182b49_4_12135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3" name="Google Shape;8477;g3c96f182b49_4_12135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4" name="Google Shape;8478;g3c96f182b49_4_12135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5" name="Google Shape;8479;g3c96f182b49_4_12135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6" name="Google Shape;8480;g3c96f182b49_4_12135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7" name="Google Shape;8481;g3c96f182b49_4_12135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8" name="Google Shape;8482;g3c96f182b49_4_12135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89" name="Google Shape;8483;g3c96f182b49_4_12135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90" name="Google Shape;8484;g3c96f182b49_4_12135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191" name="Google Shape;8485;g3c96f182b49_4_12135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2" name="Google Shape;8486;g3c96f182b49_4_12135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3" name="Google Shape;8487;g3c96f182b49_4_12135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4" name="Google Shape;8488;g3c96f182b49_4_12135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5" name="Google Shape;8489;g3c96f182b49_4_12135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6" name="Google Shape;8490;g3c96f182b49_4_12135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7" name="Google Shape;8491;g3c96f182b49_4_12135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8" name="Google Shape;8492;g3c96f182b49_4_12135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199" name="Google Shape;8493;g3c96f182b49_4_12135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0" name="Google Shape;8494;g3c96f182b49_4_12135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1" name="Google Shape;8495;g3c96f182b49_4_12135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2" name="Google Shape;8496;g3c96f182b49_4_12135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3" name="Google Shape;8497;g3c96f182b49_4_12135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4" name="Google Shape;8498;g3c96f182b49_4_12135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5" name="Google Shape;8499;g3c96f182b49_4_12135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6" name="Google Shape;8500;g3c96f182b49_4_12135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7" name="Google Shape;8501;g3c96f182b49_4_12135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8" name="Google Shape;8502;g3c96f182b49_4_12135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09" name="Google Shape;8503;g3c96f182b49_4_12135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10" name="Google Shape;8504;g3c96f182b49_4_12135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11" name="Google Shape;8505;g3c96f182b49_4_12135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12" name="Google Shape;8506;g3c96f182b49_4_12135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3" name="Google Shape;8507;g3c96f182b49_4_12135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4" name="Google Shape;8508;g3c96f182b49_4_12135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5" name="Google Shape;8509;g3c96f182b49_4_12135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6" name="Google Shape;8510;g3c96f182b49_4_12135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7" name="Google Shape;8511;g3c96f182b49_4_12135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8" name="Google Shape;8512;g3c96f182b49_4_12135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19" name="Google Shape;8513;g3c96f182b49_4_12135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0" name="Google Shape;8514;g3c96f182b49_4_12135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21" name="Google Shape;8515;g3c96f182b49_4_12135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2" name="Google Shape;8516;g3c96f182b49_4_12135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23" name="Google Shape;8517;g3c96f182b49_4_12135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24" name="Google Shape;8518;g3c96f182b49_4_12135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25" name="Google Shape;8519;g3c96f182b49_4_12135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6" name="Google Shape;8520;g3c96f182b49_4_12135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7" name="Google Shape;8521;g3c96f182b49_4_12135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8" name="Google Shape;8522;g3c96f182b49_4_12135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29" name="Google Shape;8523;g3c96f182b49_4_12135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0" name="Google Shape;8524;g3c96f182b49_4_12135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31" name="Google Shape;8525;g3c96f182b49_4_12135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32" name="Google Shape;8526;g3c96f182b49_4_12135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33" name="Google Shape;8527;g3c96f182b49_4_12135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4" name="Google Shape;8528;g3c96f182b49_4_12135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5" name="Google Shape;8529;g3c96f182b49_4_12135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6" name="Google Shape;8530;g3c96f182b49_4_12135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7" name="Google Shape;8531;g3c96f182b49_4_12135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38" name="Google Shape;8532;g3c96f182b49_4_12135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39" name="Google Shape;8533;g3c96f182b49_4_12135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40" name="Google Shape;8534;g3c96f182b49_4_12135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41" name="Google Shape;8535;g3c96f182b49_4_12135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2" name="Google Shape;8536;g3c96f182b49_4_12135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3" name="Google Shape;8537;g3c96f182b49_4_12135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4" name="Google Shape;8538;g3c96f182b49_4_12135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5" name="Google Shape;8539;g3c96f182b49_4_12135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46" name="Google Shape;8540;g3c96f182b49_4_12135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47" name="Google Shape;8541;g3c96f182b49_4_12135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48" name="Google Shape;8542;g3c96f182b49_4_12135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49" name="Google Shape;8543;g3c96f182b49_4_12135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50" name="Google Shape;8544;g3c96f182b49_4_12135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51" name="Google Shape;8545;g3c96f182b49_4_12135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2" name="Google Shape;8546;g3c96f182b49_4_12135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3" name="Google Shape;8547;g3c96f182b49_4_12135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4" name="Google Shape;8548;g3c96f182b49_4_12135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5" name="Google Shape;8549;g3c96f182b49_4_12135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6" name="Google Shape;8550;g3c96f182b49_4_12135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7" name="Google Shape;8551;g3c96f182b49_4_12135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8" name="Google Shape;8552;g3c96f182b49_4_12135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59" name="Google Shape;8553;g3c96f182b49_4_12135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0" name="Google Shape;8554;g3c96f182b49_4_12135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1" name="Google Shape;8555;g3c96f182b49_4_12135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2" name="Google Shape;8556;g3c96f182b49_4_12135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3" name="Google Shape;8557;g3c96f182b49_4_12135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4" name="Google Shape;8558;g3c96f182b49_4_12135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65" name="Google Shape;8559;g3c96f182b49_4_12135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66" name="Google Shape;8560;g3c96f182b49_4_12135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67" name="Google Shape;8561;g3c96f182b49_4_12135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8" name="Google Shape;8562;g3c96f182b49_4_12135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69" name="Google Shape;8563;g3c96f182b49_4_12135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0" name="Google Shape;8564;g3c96f182b49_4_12135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1" name="Google Shape;8565;g3c96f182b49_4_12135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2" name="Google Shape;8566;g3c96f182b49_4_12135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73" name="Google Shape;8567;g3c96f182b49_4_12135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74" name="Google Shape;8568;g3c96f182b49_4_12135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75" name="Google Shape;8569;g3c96f182b49_4_12135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6" name="Google Shape;8570;g3c96f182b49_4_12135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7" name="Google Shape;8571;g3c96f182b49_4_12135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8" name="Google Shape;8572;g3c96f182b49_4_12135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79" name="Google Shape;8573;g3c96f182b49_4_12135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80" name="Google Shape;8574;g3c96f182b49_4_12135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1" name="Google Shape;8575;g3c96f182b49_4_12135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2" name="Google Shape;8576;g3c96f182b49_4_12135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3" name="Google Shape;8577;g3c96f182b49_4_12135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84" name="Google Shape;8578;g3c96f182b49_4_12135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85" name="Google Shape;8579;g3c96f182b49_4_12135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6" name="Google Shape;8580;g3c96f182b49_4_12135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87" name="Google Shape;8581;g3c96f182b49_4_12135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88" name="Google Shape;8582;g3c96f182b49_4_12135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89" name="Google Shape;8583;g3c96f182b49_4_12135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90" name="Google Shape;8584;g3c96f182b49_4_12135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91" name="Google Shape;8585;g3c96f182b49_4_12135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2" name="Google Shape;8586;g3c96f182b49_4_12135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93" name="Google Shape;8587;g3c96f182b49_4_12135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4" name="Google Shape;8588;g3c96f182b49_4_12135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5" name="Google Shape;8589;g3c96f182b49_4_12135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96" name="Google Shape;8590;g3c96f182b49_4_12135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297" name="Google Shape;8591;g3c96f182b49_4_12135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8" name="Google Shape;8592;g3c96f182b49_4_12135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299" name="Google Shape;8593;g3c96f182b49_4_12135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00" name="Google Shape;8594;g3c96f182b49_4_12135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1" name="Google Shape;8595;g3c96f182b49_4_12135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2" name="Google Shape;8596;g3c96f182b49_4_12135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3" name="Google Shape;8597;g3c96f182b49_4_12135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4" name="Google Shape;8598;g3c96f182b49_4_12135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5" name="Google Shape;8599;g3c96f182b49_4_12135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6" name="Google Shape;8600;g3c96f182b49_4_12135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07" name="Google Shape;8601;g3c96f182b49_4_12135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08" name="Google Shape;8602;g3c96f182b49_4_12135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09" name="Google Shape;8603;g3c96f182b49_4_12135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0" name="Google Shape;8604;g3c96f182b49_4_12135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1" name="Google Shape;8605;g3c96f182b49_4_12135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12" name="Google Shape;8606;g3c96f182b49_4_12135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3" name="Google Shape;8607;g3c96f182b49_4_12135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4" name="Google Shape;8608;g3c96f182b49_4_12135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15" name="Google Shape;8609;g3c96f182b49_4_12135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16" name="Google Shape;8610;g3c96f182b49_4_12135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7" name="Google Shape;8611;g3c96f182b49_4_12135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8" name="Google Shape;8612;g3c96f182b49_4_12135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19" name="Google Shape;8613;g3c96f182b49_4_12135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20" name="Google Shape;8614;g3c96f182b49_4_12135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1" name="Google Shape;8615;g3c96f182b49_4_12135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2" name="Google Shape;8616;g3c96f182b49_4_12135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23" name="Google Shape;8617;g3c96f182b49_4_12135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24" name="Google Shape;8618;g3c96f182b49_4_12135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5" name="Google Shape;8619;g3c96f182b49_4_12135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6" name="Google Shape;8620;g3c96f182b49_4_12135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7" name="Google Shape;8621;g3c96f182b49_4_12135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28" name="Google Shape;8622;g3c96f182b49_4_12135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29" name="Google Shape;8623;g3c96f182b49_4_12135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0" name="Google Shape;8624;g3c96f182b49_4_12135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31" name="Google Shape;8625;g3c96f182b49_4_12135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32" name="Google Shape;8626;g3c96f182b49_4_12135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3" name="Google Shape;8627;g3c96f182b49_4_12135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4" name="Google Shape;8628;g3c96f182b49_4_12135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5" name="Google Shape;8629;g3c96f182b49_4_12135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36" name="Google Shape;8630;g3c96f182b49_4_12135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37" name="Google Shape;8631;g3c96f182b49_4_12135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8" name="Google Shape;8632;g3c96f182b49_4_12135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39" name="Google Shape;8633;g3c96f182b49_4_12135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0" name="Google Shape;8634;g3c96f182b49_4_12135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41" name="Google Shape;8635;g3c96f182b49_4_12135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42" name="Google Shape;8636;g3c96f182b49_4_12135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3" name="Google Shape;8637;g3c96f182b49_4_12135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4" name="Google Shape;8638;g3c96f182b49_4_12135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5" name="Google Shape;8639;g3c96f182b49_4_12135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46" name="Google Shape;8640;g3c96f182b49_4_12135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47" name="Google Shape;8641;g3c96f182b49_4_12135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8" name="Google Shape;8642;g3c96f182b49_4_12135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49" name="Google Shape;8643;g3c96f182b49_4_12135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0" name="Google Shape;8644;g3c96f182b49_4_12135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1" name="Google Shape;8645;g3c96f182b49_4_12135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2" name="Google Shape;8646;g3c96f182b49_4_12135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3" name="Google Shape;8647;g3c96f182b49_4_12135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4" name="Google Shape;8648;g3c96f182b49_4_12135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5" name="Google Shape;8649;g3c96f182b49_4_12135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6" name="Google Shape;8650;g3c96f182b49_4_12135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7" name="Google Shape;8651;g3c96f182b49_4_12135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58" name="Google Shape;8652;g3c96f182b49_4_12135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59" name="Google Shape;8653;g3c96f182b49_4_12135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0" name="Google Shape;8654;g3c96f182b49_4_12135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1" name="Google Shape;8655;g3c96f182b49_4_12135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2" name="Google Shape;8656;g3c96f182b49_4_12135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3" name="Google Shape;8657;g3c96f182b49_4_12135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4" name="Google Shape;8658;g3c96f182b49_4_12135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5" name="Google Shape;8659;g3c96f182b49_4_12135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6" name="Google Shape;8660;g3c96f182b49_4_12135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7" name="Google Shape;8661;g3c96f182b49_4_12135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8" name="Google Shape;8662;g3c96f182b49_4_12135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69" name="Google Shape;8663;g3c96f182b49_4_12135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70" name="Google Shape;8664;g3c96f182b49_4_12135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1" name="Google Shape;8665;g3c96f182b49_4_12135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72" name="Google Shape;8666;g3c96f182b49_4_12135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3" name="Google Shape;8667;g3c96f182b49_4_12135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4" name="Google Shape;8668;g3c96f182b49_4_12135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75" name="Google Shape;8669;g3c96f182b49_4_12135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6" name="Google Shape;8670;g3c96f182b49_4_12135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7" name="Google Shape;8671;g3c96f182b49_4_12135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78" name="Google Shape;8672;g3c96f182b49_4_12135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79" name="Google Shape;8673;g3c96f182b49_4_12135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0" name="Google Shape;8674;g3c96f182b49_4_12135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1" name="Google Shape;8675;g3c96f182b49_4_12135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2" name="Google Shape;8676;g3c96f182b49_4_12135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3" name="Google Shape;8677;g3c96f182b49_4_12135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4" name="Google Shape;8678;g3c96f182b49_4_12135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5" name="Google Shape;8679;g3c96f182b49_4_12135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86" name="Google Shape;8680;g3c96f182b49_4_12135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87" name="Google Shape;8681;g3c96f182b49_4_12135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88" name="Google Shape;8682;g3c96f182b49_4_12135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89" name="Google Shape;8683;g3c96f182b49_4_12135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0" name="Google Shape;8684;g3c96f182b49_4_12135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1" name="Google Shape;8685;g3c96f182b49_4_12135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2" name="Google Shape;8686;g3c96f182b49_4_12135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3" name="Google Shape;8687;g3c96f182b49_4_12135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4" name="Google Shape;8688;g3c96f182b49_4_12135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5" name="Google Shape;8689;g3c96f182b49_4_12135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6" name="Google Shape;8690;g3c96f182b49_4_12135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7" name="Google Shape;8691;g3c96f182b49_4_12135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398" name="Google Shape;8692;g3c96f182b49_4_12135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399" name="Google Shape;8693;g3c96f182b49_4_12135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00" name="Google Shape;8694;g3c96f182b49_4_12135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01" name="Google Shape;8695;g3c96f182b49_4_12135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2" name="Google Shape;8696;g3c96f182b49_4_12135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3" name="Google Shape;8697;g3c96f182b49_4_12135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04" name="Google Shape;8698;g3c96f182b49_4_12135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5" name="Google Shape;8699;g3c96f182b49_4_12135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6" name="Google Shape;8700;g3c96f182b49_4_12135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7" name="Google Shape;8701;g3c96f182b49_4_12135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08" name="Google Shape;8702;g3c96f182b49_4_12135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09" name="Google Shape;8703;g3c96f182b49_4_12135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10" name="Google Shape;8704;g3c96f182b49_4_12135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11" name="Google Shape;8705;g3c96f182b49_4_12135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12" name="Google Shape;8706;g3c96f182b49_4_12135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3" name="Google Shape;8707;g3c96f182b49_4_12135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4" name="Google Shape;8708;g3c96f182b49_4_12135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5" name="Google Shape;8709;g3c96f182b49_4_12135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16" name="Google Shape;8710;g3c96f182b49_4_12135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7" name="Google Shape;8711;g3c96f182b49_4_12135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8" name="Google Shape;8712;g3c96f182b49_4_12135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19" name="Google Shape;8713;g3c96f182b49_4_12135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0" name="Google Shape;8714;g3c96f182b49_4_12135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1" name="Google Shape;8715;g3c96f182b49_4_12135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2" name="Google Shape;8716;g3c96f182b49_4_12135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23" name="Google Shape;8717;g3c96f182b49_4_12135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4" name="Google Shape;8718;g3c96f182b49_4_12135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25" name="Google Shape;8719;g3c96f182b49_4_12135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26" name="Google Shape;8720;g3c96f182b49_4_12135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27" name="Google Shape;8721;g3c96f182b49_4_12135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8" name="Google Shape;8722;g3c96f182b49_4_12135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29" name="Google Shape;8723;g3c96f182b49_4_12135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0" name="Google Shape;8724;g3c96f182b49_4_12135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1" name="Google Shape;8725;g3c96f182b49_4_12135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2" name="Google Shape;8726;g3c96f182b49_4_12135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3" name="Google Shape;8727;g3c96f182b49_4_12135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34" name="Google Shape;8728;g3c96f182b49_4_12135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35" name="Google Shape;8729;g3c96f182b49_4_12135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6" name="Google Shape;8730;g3c96f182b49_4_12135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37" name="Google Shape;8731;g3c96f182b49_4_12135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8" name="Google Shape;8732;g3c96f182b49_4_12135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39" name="Google Shape;8733;g3c96f182b49_4_12135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0" name="Google Shape;8734;g3c96f182b49_4_12135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1" name="Google Shape;8735;g3c96f182b49_4_12135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2" name="Google Shape;8736;g3c96f182b49_4_12135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3" name="Google Shape;8737;g3c96f182b49_4_12135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4" name="Google Shape;8738;g3c96f182b49_4_12135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5" name="Google Shape;8739;g3c96f182b49_4_12135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46" name="Google Shape;8740;g3c96f182b49_4_12135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47" name="Google Shape;8741;g3c96f182b49_4_12135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48" name="Google Shape;8742;g3c96f182b49_4_12135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49" name="Google Shape;8743;g3c96f182b49_4_12135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50" name="Google Shape;8744;g3c96f182b49_4_12135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51" name="Google Shape;8745;g3c96f182b49_4_12135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2" name="Google Shape;8746;g3c96f182b49_4_12135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3" name="Google Shape;8747;g3c96f182b49_4_12135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4" name="Google Shape;8748;g3c96f182b49_4_12135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5" name="Google Shape;8749;g3c96f182b49_4_12135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6" name="Google Shape;8750;g3c96f182b49_4_12135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57" name="Google Shape;8751;g3c96f182b49_4_12135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58" name="Google Shape;8752;g3c96f182b49_4_12135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59" name="Google Shape;8753;g3c96f182b49_4_12135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0" name="Google Shape;8754;g3c96f182b49_4_12135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61" name="Google Shape;8755;g3c96f182b49_4_12135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2" name="Google Shape;8756;g3c96f182b49_4_12135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63" name="Google Shape;8757;g3c96f182b49_4_12135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64" name="Google Shape;8758;g3c96f182b49_4_12135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65" name="Google Shape;8759;g3c96f182b49_4_12135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6" name="Google Shape;8760;g3c96f182b49_4_12135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7" name="Google Shape;8761;g3c96f182b49_4_12135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8" name="Google Shape;8762;g3c96f182b49_4_12135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69" name="Google Shape;8763;g3c96f182b49_4_12135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70" name="Google Shape;8764;g3c96f182b49_4_12135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1" name="Google Shape;8765;g3c96f182b49_4_12135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2" name="Google Shape;8766;g3c96f182b49_4_12135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3" name="Google Shape;8767;g3c96f182b49_4_12135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4" name="Google Shape;8768;g3c96f182b49_4_12135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75" name="Google Shape;8769;g3c96f182b49_4_12135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6" name="Google Shape;8770;g3c96f182b49_4_12135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7" name="Google Shape;8771;g3c96f182b49_4_12135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8" name="Google Shape;8772;g3c96f182b49_4_12135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79" name="Google Shape;8773;g3c96f182b49_4_12135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0" name="Google Shape;8774;g3c96f182b49_4_12135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81" name="Google Shape;8775;g3c96f182b49_4_12135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82" name="Google Shape;8776;g3c96f182b49_4_12135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3" name="Google Shape;8777;g3c96f182b49_4_12135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4" name="Google Shape;8778;g3c96f182b49_4_12135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5" name="Google Shape;8779;g3c96f182b49_4_12135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6" name="Google Shape;8780;g3c96f182b49_4_12135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487" name="Google Shape;8781;g3c96f182b49_4_12135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88" name="Google Shape;8782;g3c96f182b49_4_12135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89" name="Google Shape;8783;g3c96f182b49_4_12135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0" name="Google Shape;8784;g3c96f182b49_4_12135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1" name="Google Shape;8785;g3c96f182b49_4_12135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2" name="Google Shape;8786;g3c96f182b49_4_12135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3" name="Google Shape;8787;g3c96f182b49_4_12135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4" name="Google Shape;8788;g3c96f182b49_4_12135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5" name="Google Shape;8789;g3c96f182b49_4_12135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6" name="Google Shape;8790;g3c96f182b49_4_12135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7" name="Google Shape;8791;g3c96f182b49_4_12135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8" name="Google Shape;8792;g3c96f182b49_4_12135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499" name="Google Shape;8793;g3c96f182b49_4_12135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0" name="Google Shape;8794;g3c96f182b49_4_12135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1" name="Google Shape;8795;g3c96f182b49_4_12135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2" name="Google Shape;8796;g3c96f182b49_4_12135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03" name="Google Shape;8797;g3c96f182b49_4_12135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4" name="Google Shape;8798;g3c96f182b49_4_12135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5" name="Google Shape;8799;g3c96f182b49_4_12135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6" name="Google Shape;8800;g3c96f182b49_4_12135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07" name="Google Shape;8801;g3c96f182b49_4_12135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8" name="Google Shape;8802;g3c96f182b49_4_12135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09" name="Google Shape;8803;g3c96f182b49_4_12135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0" name="Google Shape;8804;g3c96f182b49_4_12135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1" name="Google Shape;8805;g3c96f182b49_4_12135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12" name="Google Shape;8806;g3c96f182b49_4_12135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13" name="Google Shape;8807;g3c96f182b49_4_12135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4" name="Google Shape;8808;g3c96f182b49_4_12135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5" name="Google Shape;8809;g3c96f182b49_4_12135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16" name="Google Shape;8810;g3c96f182b49_4_12135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17" name="Google Shape;8811;g3c96f182b49_4_12135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18" name="Google Shape;8812;g3c96f182b49_4_12135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19" name="Google Shape;8813;g3c96f182b49_4_12135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20" name="Google Shape;8814;g3c96f182b49_4_12135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21" name="Google Shape;8815;g3c96f182b49_4_12135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2" name="Google Shape;8816;g3c96f182b49_4_12135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3" name="Google Shape;8817;g3c96f182b49_4_12135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4" name="Google Shape;8818;g3c96f182b49_4_12135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5" name="Google Shape;8819;g3c96f182b49_4_12135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6" name="Google Shape;8820;g3c96f182b49_4_12135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7" name="Google Shape;8821;g3c96f182b49_4_12135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8" name="Google Shape;8822;g3c96f182b49_4_12135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29" name="Google Shape;8823;g3c96f182b49_4_12135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30" name="Google Shape;8824;g3c96f182b49_4_12135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31" name="Google Shape;8825;g3c96f182b49_4_12135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32" name="Google Shape;8826;g3c96f182b49_4_12135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3" name="Google Shape;8827;g3c96f182b49_4_12135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4" name="Google Shape;8828;g3c96f182b49_4_12135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5" name="Google Shape;8829;g3c96f182b49_4_12135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6" name="Google Shape;8830;g3c96f182b49_4_12135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37" name="Google Shape;8831;g3c96f182b49_4_12135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8" name="Google Shape;8832;g3c96f182b49_4_12135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39" name="Google Shape;8833;g3c96f182b49_4_12135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40" name="Google Shape;8834;g3c96f182b49_4_12135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41" name="Google Shape;8835;g3c96f182b49_4_12135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2" name="Google Shape;8836;g3c96f182b49_4_12135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3" name="Google Shape;8837;g3c96f182b49_4_12135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4" name="Google Shape;8838;g3c96f182b49_4_12135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5" name="Google Shape;8839;g3c96f182b49_4_12135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46" name="Google Shape;8840;g3c96f182b49_4_12135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7" name="Google Shape;8841;g3c96f182b49_4_12135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8" name="Google Shape;8842;g3c96f182b49_4_12135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49" name="Google Shape;8843;g3c96f182b49_4_12135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50" name="Google Shape;8844;g3c96f182b49_4_12135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1" name="Google Shape;8845;g3c96f182b49_4_12135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2" name="Google Shape;8846;g3c96f182b49_4_12135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3" name="Google Shape;8847;g3c96f182b49_4_12135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4" name="Google Shape;8848;g3c96f182b49_4_12135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5" name="Google Shape;8849;g3c96f182b49_4_12135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6" name="Google Shape;8850;g3c96f182b49_4_12135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7" name="Google Shape;8851;g3c96f182b49_4_12135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8" name="Google Shape;8852;g3c96f182b49_4_12135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59" name="Google Shape;8853;g3c96f182b49_4_12135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60" name="Google Shape;8854;g3c96f182b49_4_12135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61" name="Google Shape;8855;g3c96f182b49_4_12135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62" name="Google Shape;8856;g3c96f182b49_4_12135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3" name="Google Shape;8857;g3c96f182b49_4_12135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4" name="Google Shape;8858;g3c96f182b49_4_12135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5" name="Google Shape;8859;g3c96f182b49_4_12135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6" name="Google Shape;8860;g3c96f182b49_4_12135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7" name="Google Shape;8861;g3c96f182b49_4_12135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68" name="Google Shape;8862;g3c96f182b49_4_12135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69" name="Google Shape;8863;g3c96f182b49_4_12135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0" name="Google Shape;8864;g3c96f182b49_4_12135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1" name="Google Shape;8865;g3c96f182b49_4_12135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2" name="Google Shape;8866;g3c96f182b49_4_12135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3" name="Google Shape;8867;g3c96f182b49_4_12135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4" name="Google Shape;8868;g3c96f182b49_4_12135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5" name="Google Shape;8869;g3c96f182b49_4_12135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6" name="Google Shape;8870;g3c96f182b49_4_12135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77" name="Google Shape;8871;g3c96f182b49_4_12135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78" name="Google Shape;8872;g3c96f182b49_4_12135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79" name="Google Shape;8873;g3c96f182b49_4_12135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0" name="Google Shape;8874;g3c96f182b49_4_12135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1" name="Google Shape;8875;g3c96f182b49_4_12135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82" name="Google Shape;8876;g3c96f182b49_4_12135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3" name="Google Shape;8877;g3c96f182b49_4_12135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4" name="Google Shape;8878;g3c96f182b49_4_12135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5" name="Google Shape;8879;g3c96f182b49_4_12135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6" name="Google Shape;8880;g3c96f182b49_4_12135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87" name="Google Shape;8881;g3c96f182b49_4_12135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88" name="Google Shape;8882;g3c96f182b49_4_12135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89" name="Google Shape;8883;g3c96f182b49_4_12135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90" name="Google Shape;8884;g3c96f182b49_4_12135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591" name="Google Shape;8885;g3c96f182b49_4_12135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2" name="Google Shape;8886;g3c96f182b49_4_12135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3" name="Google Shape;8887;g3c96f182b49_4_12135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4" name="Google Shape;8888;g3c96f182b49_4_12135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5" name="Google Shape;8889;g3c96f182b49_4_12135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6" name="Google Shape;8890;g3c96f182b49_4_12135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7" name="Google Shape;8891;g3c96f182b49_4_12135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8" name="Google Shape;8892;g3c96f182b49_4_12135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599" name="Google Shape;8893;g3c96f182b49_4_12135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0" name="Google Shape;8894;g3c96f182b49_4_12135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1" name="Google Shape;8895;g3c96f182b49_4_12135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2" name="Google Shape;8896;g3c96f182b49_4_12135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3" name="Google Shape;8897;g3c96f182b49_4_12135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4" name="Google Shape;8898;g3c96f182b49_4_12135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05" name="Google Shape;8899;g3c96f182b49_4_12135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06" name="Google Shape;8900;g3c96f182b49_4_12135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07" name="Google Shape;8901;g3c96f182b49_4_12135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08" name="Google Shape;8902;g3c96f182b49_4_12135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09" name="Google Shape;8903;g3c96f182b49_4_12135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0" name="Google Shape;8904;g3c96f182b49_4_12135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1" name="Google Shape;8905;g3c96f182b49_4_12135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2" name="Google Shape;8906;g3c96f182b49_4_12135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13" name="Google Shape;8907;g3c96f182b49_4_12135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14" name="Google Shape;8908;g3c96f182b49_4_12135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15" name="Google Shape;8909;g3c96f182b49_4_12135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16" name="Google Shape;8910;g3c96f182b49_4_12135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17" name="Google Shape;8911;g3c96f182b49_4_12135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8" name="Google Shape;8912;g3c96f182b49_4_12135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19" name="Google Shape;8913;g3c96f182b49_4_12135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20" name="Google Shape;8914;g3c96f182b49_4_12135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1" name="Google Shape;8915;g3c96f182b49_4_12135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2" name="Google Shape;8916;g3c96f182b49_4_12135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3" name="Google Shape;8917;g3c96f182b49_4_12135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24" name="Google Shape;8918;g3c96f182b49_4_12135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5" name="Google Shape;8919;g3c96f182b49_4_12135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6" name="Google Shape;8920;g3c96f182b49_4_12135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7" name="Google Shape;8921;g3c96f182b49_4_12135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8" name="Google Shape;8922;g3c96f182b49_4_12135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29" name="Google Shape;8923;g3c96f182b49_4_12135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0" name="Google Shape;8924;g3c96f182b49_4_12135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1" name="Google Shape;8925;g3c96f182b49_4_12135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2" name="Google Shape;8926;g3c96f182b49_4_12135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3" name="Google Shape;8927;g3c96f182b49_4_12135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4" name="Google Shape;8928;g3c96f182b49_4_12135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5" name="Google Shape;8929;g3c96f182b49_4_12135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6" name="Google Shape;8930;g3c96f182b49_4_12135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7" name="Google Shape;8931;g3c96f182b49_4_12135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8" name="Google Shape;8932;g3c96f182b49_4_12135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39" name="Google Shape;8933;g3c96f182b49_4_12135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0" name="Google Shape;8934;g3c96f182b49_4_12135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1" name="Google Shape;8935;g3c96f182b49_4_12135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2" name="Google Shape;8936;g3c96f182b49_4_12135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3" name="Google Shape;8937;g3c96f182b49_4_12135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4" name="Google Shape;8938;g3c96f182b49_4_12135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5" name="Google Shape;8939;g3c96f182b49_4_12135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6" name="Google Shape;8940;g3c96f182b49_4_12135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7" name="Google Shape;8941;g3c96f182b49_4_12135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8" name="Google Shape;8942;g3c96f182b49_4_12135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49" name="Google Shape;8943;g3c96f182b49_4_12135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0" name="Google Shape;8944;g3c96f182b49_4_12135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1" name="Google Shape;8945;g3c96f182b49_4_12135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2" name="Google Shape;8946;g3c96f182b49_4_12135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3" name="Google Shape;8947;g3c96f182b49_4_12135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4" name="Google Shape;8948;g3c96f182b49_4_12135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5" name="Google Shape;8949;g3c96f182b49_4_12135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56" name="Google Shape;8950;g3c96f182b49_4_12135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57" name="Google Shape;8951;g3c96f182b49_4_12135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58" name="Google Shape;8952;g3c96f182b49_4_12135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59" name="Google Shape;8953;g3c96f182b49_4_12135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0" name="Google Shape;8954;g3c96f182b49_4_12135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61" name="Google Shape;8955;g3c96f182b49_4_12135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62" name="Google Shape;8956;g3c96f182b49_4_12135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63" name="Google Shape;8957;g3c96f182b49_4_12135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4" name="Google Shape;8958;g3c96f182b49_4_12135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5" name="Google Shape;8959;g3c96f182b49_4_12135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6" name="Google Shape;8960;g3c96f182b49_4_12135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7" name="Google Shape;8961;g3c96f182b49_4_12135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68" name="Google Shape;8962;g3c96f182b49_4_12135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69" name="Google Shape;8963;g3c96f182b49_4_12135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70" name="Google Shape;8964;g3c96f182b49_4_12135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71" name="Google Shape;8965;g3c96f182b49_4_12135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2" name="Google Shape;8966;g3c96f182b49_4_12135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3" name="Google Shape;8967;g3c96f182b49_4_12135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4" name="Google Shape;8968;g3c96f182b49_4_12135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5" name="Google Shape;8969;g3c96f182b49_4_12135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76" name="Google Shape;8970;g3c96f182b49_4_12135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77" name="Google Shape;8971;g3c96f182b49_4_12135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78" name="Google Shape;8972;g3c96f182b49_4_12135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79" name="Google Shape;8973;g3c96f182b49_4_12135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0" name="Google Shape;8974;g3c96f182b49_4_12135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81" name="Google Shape;8975;g3c96f182b49_4_12135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82" name="Google Shape;8976;g3c96f182b49_4_12135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83" name="Google Shape;8977;g3c96f182b49_4_12135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4" name="Google Shape;8978;g3c96f182b49_4_12135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85" name="Google Shape;8979;g3c96f182b49_4_12135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86" name="Google Shape;8980;g3c96f182b49_4_12135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7" name="Google Shape;8981;g3c96f182b49_4_12135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8" name="Google Shape;8982;g3c96f182b49_4_12135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89" name="Google Shape;8983;g3c96f182b49_4_12135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90" name="Google Shape;8984;g3c96f182b49_4_12135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691" name="Google Shape;8985;g3c96f182b49_4_12135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2" name="Google Shape;8986;g3c96f182b49_4_12135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3" name="Google Shape;8987;g3c96f182b49_4_12135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4" name="Google Shape;8988;g3c96f182b49_4_12135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5" name="Google Shape;8989;g3c96f182b49_4_12135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6" name="Google Shape;8990;g3c96f182b49_4_12135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7" name="Google Shape;8991;g3c96f182b49_4_12135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8" name="Google Shape;8992;g3c96f182b49_4_12135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699" name="Google Shape;8993;g3c96f182b49_4_12135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0" name="Google Shape;8994;g3c96f182b49_4_12135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1" name="Google Shape;8995;g3c96f182b49_4_12135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2" name="Google Shape;8996;g3c96f182b49_4_12135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3" name="Google Shape;8997;g3c96f182b49_4_12135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4" name="Google Shape;8998;g3c96f182b49_4_12135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05" name="Google Shape;8999;g3c96f182b49_4_12135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6" name="Google Shape;9000;g3c96f182b49_4_12135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7" name="Google Shape;9001;g3c96f182b49_4_12135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08" name="Google Shape;9002;g3c96f182b49_4_12135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09" name="Google Shape;9003;g3c96f182b49_4_12135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0" name="Google Shape;9004;g3c96f182b49_4_12135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1" name="Google Shape;9005;g3c96f182b49_4_12135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2" name="Google Shape;9006;g3c96f182b49_4_12135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3" name="Google Shape;9007;g3c96f182b49_4_12135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14" name="Google Shape;9008;g3c96f182b49_4_12135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15" name="Google Shape;9009;g3c96f182b49_4_12135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6" name="Google Shape;9010;g3c96f182b49_4_12135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7" name="Google Shape;9011;g3c96f182b49_4_12135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18" name="Google Shape;9012;g3c96f182b49_4_12135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19" name="Google Shape;9013;g3c96f182b49_4_12135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0" name="Google Shape;9014;g3c96f182b49_4_12135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1" name="Google Shape;9015;g3c96f182b49_4_12135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22" name="Google Shape;9016;g3c96f182b49_4_12135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23" name="Google Shape;9017;g3c96f182b49_4_12135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4" name="Google Shape;9018;g3c96f182b49_4_12135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5" name="Google Shape;9019;g3c96f182b49_4_12135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6" name="Google Shape;9020;g3c96f182b49_4_12135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7" name="Google Shape;9021;g3c96f182b49_4_12135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8" name="Google Shape;9022;g3c96f182b49_4_12135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29" name="Google Shape;9023;g3c96f182b49_4_12135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0" name="Google Shape;9024;g3c96f182b49_4_12135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1" name="Google Shape;9025;g3c96f182b49_4_12135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2" name="Google Shape;9026;g3c96f182b49_4_12135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3" name="Google Shape;9027;g3c96f182b49_4_12135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4" name="Google Shape;9028;g3c96f182b49_4_12135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35" name="Google Shape;9029;g3c96f182b49_4_12135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36" name="Google Shape;9030;g3c96f182b49_4_12135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37" name="Google Shape;9031;g3c96f182b49_4_12135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38" name="Google Shape;9032;g3c96f182b49_4_12135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39" name="Google Shape;9033;g3c96f182b49_4_12135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40" name="Google Shape;9034;g3c96f182b49_4_12135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41" name="Google Shape;9035;g3c96f182b49_4_12135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42" name="Google Shape;9036;g3c96f182b49_4_12135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43" name="Google Shape;9037;g3c96f182b49_4_12135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4" name="Google Shape;9038;g3c96f182b49_4_12135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5" name="Google Shape;9039;g3c96f182b49_4_12135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6" name="Google Shape;9040;g3c96f182b49_4_12135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7" name="Google Shape;9041;g3c96f182b49_4_12135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48" name="Google Shape;9042;g3c96f182b49_4_12135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49" name="Google Shape;9043;g3c96f182b49_4_12135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50" name="Google Shape;9044;g3c96f182b49_4_12135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51" name="Google Shape;9045;g3c96f182b49_4_12135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52" name="Google Shape;9046;g3c96f182b49_4_12135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3" name="Google Shape;9047;g3c96f182b49_4_12135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4" name="Google Shape;9048;g3c96f182b49_4_12135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5" name="Google Shape;9049;g3c96f182b49_4_12135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6" name="Google Shape;9050;g3c96f182b49_4_12135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7" name="Google Shape;9051;g3c96f182b49_4_12135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8" name="Google Shape;9052;g3c96f182b49_4_12135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59" name="Google Shape;9053;g3c96f182b49_4_12135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0" name="Google Shape;9054;g3c96f182b49_4_12135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1" name="Google Shape;9055;g3c96f182b49_4_12135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2" name="Google Shape;9056;g3c96f182b49_4_12135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3" name="Google Shape;9057;g3c96f182b49_4_12135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64" name="Google Shape;9058;g3c96f182b49_4_12135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65" name="Google Shape;9059;g3c96f182b49_4_12135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66" name="Google Shape;9060;g3c96f182b49_4_12135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67" name="Google Shape;9061;g3c96f182b49_4_12135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68" name="Google Shape;9062;g3c96f182b49_4_12135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69" name="Google Shape;9063;g3c96f182b49_4_12135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0" name="Google Shape;9064;g3c96f182b49_4_12135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71" name="Google Shape;9065;g3c96f182b49_4_12135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2" name="Google Shape;9066;g3c96f182b49_4_12135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3" name="Google Shape;9067;g3c96f182b49_4_12135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4" name="Google Shape;9068;g3c96f182b49_4_12135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5" name="Google Shape;9069;g3c96f182b49_4_12135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6" name="Google Shape;9070;g3c96f182b49_4_12135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7" name="Google Shape;9071;g3c96f182b49_4_12135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8" name="Google Shape;9072;g3c96f182b49_4_12135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79" name="Google Shape;9073;g3c96f182b49_4_12135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0" name="Google Shape;9074;g3c96f182b49_4_12135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1" name="Google Shape;9075;g3c96f182b49_4_12135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2" name="Google Shape;9076;g3c96f182b49_4_12135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3" name="Google Shape;9077;g3c96f182b49_4_12135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84" name="Google Shape;9078;g3c96f182b49_4_12135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5" name="Google Shape;9079;g3c96f182b49_4_12135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6" name="Google Shape;9080;g3c96f182b49_4_12135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7" name="Google Shape;9081;g3c96f182b49_4_12135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8" name="Google Shape;9082;g3c96f182b49_4_12135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89" name="Google Shape;9083;g3c96f182b49_4_12135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90" name="Google Shape;9084;g3c96f182b49_4_12135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91" name="Google Shape;9085;g3c96f182b49_4_12135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92" name="Google Shape;9086;g3c96f182b49_4_12135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793" name="Google Shape;9087;g3c96f182b49_4_12135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4" name="Google Shape;9088;g3c96f182b49_4_12135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5" name="Google Shape;9089;g3c96f182b49_4_12135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6" name="Google Shape;9090;g3c96f182b49_4_12135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7" name="Google Shape;9091;g3c96f182b49_4_12135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8" name="Google Shape;9092;g3c96f182b49_4_12135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799" name="Google Shape;9093;g3c96f182b49_4_12135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0" name="Google Shape;9094;g3c96f182b49_4_12135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1" name="Google Shape;9095;g3c96f182b49_4_12135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2" name="Google Shape;9096;g3c96f182b49_4_12135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3" name="Google Shape;9097;g3c96f182b49_4_12135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4" name="Google Shape;9098;g3c96f182b49_4_12135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5" name="Google Shape;9099;g3c96f182b49_4_12135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6" name="Google Shape;9100;g3c96f182b49_4_12135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07" name="Google Shape;9101;g3c96f182b49_4_12135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08" name="Google Shape;9102;g3c96f182b49_4_12135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09" name="Google Shape;9103;g3c96f182b49_4_12135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10" name="Google Shape;9104;g3c96f182b49_4_12135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11" name="Google Shape;9105;g3c96f182b49_4_12135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12" name="Google Shape;9106;g3c96f182b49_4_12135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13" name="Google Shape;9107;g3c96f182b49_4_12135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14" name="Google Shape;9108;g3c96f182b49_4_12135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5" name="Google Shape;9109;g3c96f182b49_4_12135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6" name="Google Shape;9110;g3c96f182b49_4_12135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7" name="Google Shape;9111;g3c96f182b49_4_12135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8" name="Google Shape;9112;g3c96f182b49_4_12135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19" name="Google Shape;9113;g3c96f182b49_4_12135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20" name="Google Shape;9114;g3c96f182b49_4_12135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21" name="Google Shape;9115;g3c96f182b49_4_12135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22" name="Google Shape;9116;g3c96f182b49_4_12135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3" name="Google Shape;9117;g3c96f182b49_4_12135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4" name="Google Shape;9118;g3c96f182b49_4_12135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5" name="Google Shape;9119;g3c96f182b49_4_12135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26" name="Google Shape;9120;g3c96f182b49_4_12135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7" name="Google Shape;9121;g3c96f182b49_4_12135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8" name="Google Shape;9122;g3c96f182b49_4_12135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29" name="Google Shape;9123;g3c96f182b49_4_12135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0" name="Google Shape;9124;g3c96f182b49_4_12135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1" name="Google Shape;9125;g3c96f182b49_4_12135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2" name="Google Shape;9126;g3c96f182b49_4_12135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3" name="Google Shape;9127;g3c96f182b49_4_12135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4" name="Google Shape;9128;g3c96f182b49_4_12135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5" name="Google Shape;9129;g3c96f182b49_4_12135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6" name="Google Shape;9130;g3c96f182b49_4_12135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7" name="Google Shape;9131;g3c96f182b49_4_12135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8" name="Google Shape;9132;g3c96f182b49_4_12135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39" name="Google Shape;9133;g3c96f182b49_4_12135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0" name="Google Shape;9134;g3c96f182b49_4_12135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1" name="Google Shape;9135;g3c96f182b49_4_12135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2" name="Google Shape;9136;g3c96f182b49_4_12135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3" name="Google Shape;9137;g3c96f182b49_4_12135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4" name="Google Shape;9138;g3c96f182b49_4_12135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5" name="Google Shape;9139;g3c96f182b49_4_12135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6" name="Google Shape;9140;g3c96f182b49_4_12135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7" name="Google Shape;9141;g3c96f182b49_4_12135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8" name="Google Shape;9142;g3c96f182b49_4_12135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49" name="Google Shape;9143;g3c96f182b49_4_12135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0" name="Google Shape;9144;g3c96f182b49_4_12135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1" name="Google Shape;9145;g3c96f182b49_4_12135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2" name="Google Shape;9146;g3c96f182b49_4_12135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3" name="Google Shape;9147;g3c96f182b49_4_12135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4" name="Google Shape;9148;g3c96f182b49_4_12135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5" name="Google Shape;9149;g3c96f182b49_4_12135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6" name="Google Shape;9150;g3c96f182b49_4_12135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7" name="Google Shape;9151;g3c96f182b49_4_12135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58" name="Google Shape;9152;g3c96f182b49_4_12135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59" name="Google Shape;9153;g3c96f182b49_4_12135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0" name="Google Shape;9154;g3c96f182b49_4_12135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1" name="Google Shape;9155;g3c96f182b49_4_12135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2" name="Google Shape;9156;g3c96f182b49_4_12135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63" name="Google Shape;9157;g3c96f182b49_4_12135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64" name="Google Shape;9158;g3c96f182b49_4_12135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65" name="Google Shape;9159;g3c96f182b49_4_12135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6" name="Google Shape;9160;g3c96f182b49_4_12135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7" name="Google Shape;9161;g3c96f182b49_4_12135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8" name="Google Shape;9162;g3c96f182b49_4_12135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69" name="Google Shape;9163;g3c96f182b49_4_12135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0" name="Google Shape;9164;g3c96f182b49_4_12135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71" name="Google Shape;9165;g3c96f182b49_4_12135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72" name="Google Shape;9166;g3c96f182b49_4_12135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73" name="Google Shape;9167;g3c96f182b49_4_12135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4" name="Google Shape;9168;g3c96f182b49_4_12135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5" name="Google Shape;9169;g3c96f182b49_4_12135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6" name="Google Shape;9170;g3c96f182b49_4_12135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7" name="Google Shape;9171;g3c96f182b49_4_12135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78" name="Google Shape;9172;g3c96f182b49_4_12135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79" name="Google Shape;9173;g3c96f182b49_4_12135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80" name="Google Shape;9174;g3c96f182b49_4_12135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1" name="Google Shape;9175;g3c96f182b49_4_12135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82" name="Google Shape;9176;g3c96f182b49_4_12135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3" name="Google Shape;9177;g3c96f182b49_4_12135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4" name="Google Shape;9178;g3c96f182b49_4_12135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5" name="Google Shape;9179;g3c96f182b49_4_12135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6" name="Google Shape;9180;g3c96f182b49_4_12135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87" name="Google Shape;9181;g3c96f182b49_4_12135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88" name="Google Shape;9182;g3c96f182b49_4_12135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89" name="Google Shape;9183;g3c96f182b49_4_12135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90" name="Google Shape;9184;g3c96f182b49_4_12135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1" name="Google Shape;9185;g3c96f182b49_4_12135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92" name="Google Shape;9186;g3c96f182b49_4_12135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93" name="Google Shape;9187;g3c96f182b49_4_12135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4" name="Google Shape;9188;g3c96f182b49_4_12135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5" name="Google Shape;9189;g3c96f182b49_4_12135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6" name="Google Shape;9190;g3c96f182b49_4_12135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897" name="Google Shape;9191;g3c96f182b49_4_12135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8" name="Google Shape;9192;g3c96f182b49_4_12135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899" name="Google Shape;9193;g3c96f182b49_4_12135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0" name="Google Shape;9194;g3c96f182b49_4_12135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1" name="Google Shape;9195;g3c96f182b49_4_12135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02" name="Google Shape;9196;g3c96f182b49_4_12135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3" name="Google Shape;9197;g3c96f182b49_4_12135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4" name="Google Shape;9198;g3c96f182b49_4_12135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5" name="Google Shape;9199;g3c96f182b49_4_12135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06" name="Google Shape;9200;g3c96f182b49_4_12135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7" name="Google Shape;9201;g3c96f182b49_4_12135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08" name="Google Shape;9202;g3c96f182b49_4_12135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09" name="Google Shape;9203;g3c96f182b49_4_12135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10" name="Google Shape;9204;g3c96f182b49_4_12135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1" name="Google Shape;9205;g3c96f182b49_4_12135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12" name="Google Shape;9206;g3c96f182b49_4_12135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3" name="Google Shape;9207;g3c96f182b49_4_12135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4" name="Google Shape;9208;g3c96f182b49_4_12135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5" name="Google Shape;9209;g3c96f182b49_4_12135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16" name="Google Shape;9210;g3c96f182b49_4_12135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7" name="Google Shape;9211;g3c96f182b49_4_12135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8" name="Google Shape;9212;g3c96f182b49_4_12135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19" name="Google Shape;9213;g3c96f182b49_4_12135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0" name="Google Shape;9214;g3c96f182b49_4_12135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1" name="Google Shape;9215;g3c96f182b49_4_12135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2" name="Google Shape;9216;g3c96f182b49_4_12135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3" name="Google Shape;9217;g3c96f182b49_4_12135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4" name="Google Shape;9218;g3c96f182b49_4_12135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5" name="Google Shape;9219;g3c96f182b49_4_12135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26" name="Google Shape;9220;g3c96f182b49_4_12135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27" name="Google Shape;9221;g3c96f182b49_4_12135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28" name="Google Shape;9222;g3c96f182b49_4_12135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29" name="Google Shape;9223;g3c96f182b49_4_12135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0" name="Google Shape;9224;g3c96f182b49_4_12135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31" name="Google Shape;9225;g3c96f182b49_4_12135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2" name="Google Shape;9226;g3c96f182b49_4_12135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3" name="Google Shape;9227;g3c96f182b49_4_12135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4" name="Google Shape;9228;g3c96f182b49_4_12135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5" name="Google Shape;9229;g3c96f182b49_4_12135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36" name="Google Shape;9230;g3c96f182b49_4_12135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7" name="Google Shape;9231;g3c96f182b49_4_12135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8" name="Google Shape;9232;g3c96f182b49_4_12135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39" name="Google Shape;9233;g3c96f182b49_4_12135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0" name="Google Shape;9234;g3c96f182b49_4_12135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1" name="Google Shape;9235;g3c96f182b49_4_12135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2" name="Google Shape;9236;g3c96f182b49_4_12135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43" name="Google Shape;9237;g3c96f182b49_4_12135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44" name="Google Shape;9238;g3c96f182b49_4_12135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45" name="Google Shape;9239;g3c96f182b49_4_12135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6" name="Google Shape;9240;g3c96f182b49_4_12135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7" name="Google Shape;9241;g3c96f182b49_4_12135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8" name="Google Shape;9242;g3c96f182b49_4_12135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49" name="Google Shape;9243;g3c96f182b49_4_12135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50" name="Google Shape;9244;g3c96f182b49_4_12135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51" name="Google Shape;9245;g3c96f182b49_4_12135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52" name="Google Shape;9246;g3c96f182b49_4_12135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53" name="Google Shape;9247;g3c96f182b49_4_12135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54" name="Google Shape;9248;g3c96f182b49_4_12135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55" name="Google Shape;9249;g3c96f182b49_4_12135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56" name="Google Shape;9250;g3c96f182b49_4_12135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57" name="Google Shape;9251;g3c96f182b49_4_12135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58" name="Google Shape;9252;g3c96f182b49_4_12135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sp>
        <p:nvSpPr>
          <p:cNvPr id="16960" name="Text 1"/>
          <p:cNvSpPr txBox="1"/>
          <p:nvPr/>
        </p:nvSpPr>
        <p:spPr>
          <a:xfrm>
            <a:off x="960119" y="2588260"/>
            <a:ext cx="16367762" cy="1132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6800">
                <a:solidFill>
                  <a:schemeClr val="accent1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It's the entire supply chain!</a:t>
            </a:r>
          </a:p>
        </p:txBody>
      </p:sp>
      <p:sp>
        <p:nvSpPr>
          <p:cNvPr id="16961" name="Shape 2"/>
          <p:cNvSpPr/>
          <p:nvPr/>
        </p:nvSpPr>
        <p:spPr>
          <a:xfrm>
            <a:off x="914400" y="4572000"/>
            <a:ext cx="3840480" cy="3291841"/>
          </a:xfrm>
          <a:prstGeom prst="rect">
            <a:avLst/>
          </a:prstGeom>
          <a:solidFill>
            <a:srgbClr val="165A8A"/>
          </a:solidFill>
          <a:ln w="12700">
            <a:solidFill>
              <a:srgbClr val="68BCD3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pic>
        <p:nvPicPr>
          <p:cNvPr id="16962" name="Image 1" descr="Image 1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377439" y="5364479"/>
            <a:ext cx="914401" cy="914401"/>
          </a:xfrm>
          <a:prstGeom prst="rect">
            <a:avLst/>
          </a:prstGeom>
          <a:ln w="12700">
            <a:miter lim="400000"/>
          </a:ln>
        </p:spPr>
      </p:pic>
      <p:sp>
        <p:nvSpPr>
          <p:cNvPr id="16963" name="Text 3"/>
          <p:cNvSpPr txBox="1"/>
          <p:nvPr/>
        </p:nvSpPr>
        <p:spPr>
          <a:xfrm>
            <a:off x="960120" y="6502399"/>
            <a:ext cx="3749040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2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OpenTofu &amp; Terragrunt</a:t>
            </a:r>
          </a:p>
        </p:txBody>
      </p:sp>
      <p:sp>
        <p:nvSpPr>
          <p:cNvPr id="16964" name="Shape 4"/>
          <p:cNvSpPr/>
          <p:nvPr/>
        </p:nvSpPr>
        <p:spPr>
          <a:xfrm>
            <a:off x="4754879" y="6217920"/>
            <a:ext cx="36576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65" name="Shape 5"/>
          <p:cNvSpPr/>
          <p:nvPr/>
        </p:nvSpPr>
        <p:spPr>
          <a:xfrm>
            <a:off x="5120640" y="4572000"/>
            <a:ext cx="3840481" cy="3291841"/>
          </a:xfrm>
          <a:prstGeom prst="rect">
            <a:avLst/>
          </a:prstGeom>
          <a:solidFill>
            <a:srgbClr val="0D6B5E"/>
          </a:solidFill>
          <a:ln w="12700">
            <a:solidFill>
              <a:srgbClr val="68BCD3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pic>
        <p:nvPicPr>
          <p:cNvPr id="16966" name="Image 2" descr="Image 2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6583680" y="5364479"/>
            <a:ext cx="914401" cy="914401"/>
          </a:xfrm>
          <a:prstGeom prst="rect">
            <a:avLst/>
          </a:prstGeom>
          <a:ln w="12700">
            <a:miter lim="400000"/>
          </a:ln>
        </p:spPr>
      </p:pic>
      <p:sp>
        <p:nvSpPr>
          <p:cNvPr id="16967" name="Text 6"/>
          <p:cNvSpPr txBox="1"/>
          <p:nvPr/>
        </p:nvSpPr>
        <p:spPr>
          <a:xfrm>
            <a:off x="5166360" y="6502399"/>
            <a:ext cx="3749040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2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Copier Templates</a:t>
            </a:r>
          </a:p>
        </p:txBody>
      </p:sp>
      <p:sp>
        <p:nvSpPr>
          <p:cNvPr id="16968" name="Shape 7"/>
          <p:cNvSpPr/>
          <p:nvPr/>
        </p:nvSpPr>
        <p:spPr>
          <a:xfrm>
            <a:off x="8961119" y="6217920"/>
            <a:ext cx="36576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69" name="Shape 8"/>
          <p:cNvSpPr/>
          <p:nvPr/>
        </p:nvSpPr>
        <p:spPr>
          <a:xfrm>
            <a:off x="9326880" y="4572000"/>
            <a:ext cx="3840481" cy="3291841"/>
          </a:xfrm>
          <a:prstGeom prst="rect">
            <a:avLst/>
          </a:prstGeom>
          <a:solidFill>
            <a:srgbClr val="5B3D8A"/>
          </a:solidFill>
          <a:ln w="12700">
            <a:solidFill>
              <a:srgbClr val="68BCD3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pic>
        <p:nvPicPr>
          <p:cNvPr id="16970" name="Image 3" descr="Image 3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0789919" y="5364479"/>
            <a:ext cx="914401" cy="914401"/>
          </a:xfrm>
          <a:prstGeom prst="rect">
            <a:avLst/>
          </a:prstGeom>
          <a:ln w="12700">
            <a:miter lim="400000"/>
          </a:ln>
        </p:spPr>
      </p:pic>
      <p:sp>
        <p:nvSpPr>
          <p:cNvPr id="16971" name="Text 9"/>
          <p:cNvSpPr txBox="1"/>
          <p:nvPr/>
        </p:nvSpPr>
        <p:spPr>
          <a:xfrm>
            <a:off x="9372600" y="6502399"/>
            <a:ext cx="3749040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2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FluxCD</a:t>
            </a:r>
          </a:p>
        </p:txBody>
      </p:sp>
      <p:sp>
        <p:nvSpPr>
          <p:cNvPr id="16972" name="Shape 10"/>
          <p:cNvSpPr/>
          <p:nvPr/>
        </p:nvSpPr>
        <p:spPr>
          <a:xfrm>
            <a:off x="13167360" y="6217920"/>
            <a:ext cx="365761" cy="1"/>
          </a:xfrm>
          <a:prstGeom prst="line">
            <a:avLst/>
          </a:prstGeom>
          <a:ln w="317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73" name="Shape 11"/>
          <p:cNvSpPr/>
          <p:nvPr/>
        </p:nvSpPr>
        <p:spPr>
          <a:xfrm>
            <a:off x="13533119" y="4572000"/>
            <a:ext cx="3840481" cy="3291841"/>
          </a:xfrm>
          <a:prstGeom prst="rect">
            <a:avLst/>
          </a:prstGeom>
          <a:solidFill>
            <a:srgbClr val="0D4A6E"/>
          </a:solidFill>
          <a:ln w="12700">
            <a:solidFill>
              <a:srgbClr val="68BCD3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pic>
        <p:nvPicPr>
          <p:cNvPr id="16974" name="Image 4" descr="Image 4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4996160" y="5364479"/>
            <a:ext cx="914401" cy="914401"/>
          </a:xfrm>
          <a:prstGeom prst="rect">
            <a:avLst/>
          </a:prstGeom>
          <a:ln w="12700">
            <a:miter lim="400000"/>
          </a:ln>
        </p:spPr>
      </p:pic>
      <p:sp>
        <p:nvSpPr>
          <p:cNvPr id="16975" name="Text 12"/>
          <p:cNvSpPr txBox="1"/>
          <p:nvPr/>
        </p:nvSpPr>
        <p:spPr>
          <a:xfrm>
            <a:off x="13578839" y="6502399"/>
            <a:ext cx="3749041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2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Renovate</a:t>
            </a:r>
          </a:p>
        </p:txBody>
      </p:sp>
      <p:sp>
        <p:nvSpPr>
          <p:cNvPr id="16976" name="Text 0"/>
          <p:cNvSpPr txBox="1"/>
          <p:nvPr/>
        </p:nvSpPr>
        <p:spPr>
          <a:xfrm>
            <a:off x="960119" y="1125219"/>
            <a:ext cx="16367762" cy="1132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b="1" sz="68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GitOps isn't </a:t>
            </a:r>
            <a:r>
              <a:rPr i="1"/>
              <a:t>just</a:t>
            </a:r>
            <a:r>
              <a:t> a tool.</a:t>
            </a:r>
          </a:p>
        </p:txBody>
      </p:sp>
      <p:sp>
        <p:nvSpPr>
          <p:cNvPr id="16977" name="Google Shape;9256;g3c96f182b49_4_12135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9" name="Google Shape;11058;g3ca24098099_3_0"/>
          <p:cNvSpPr txBox="1"/>
          <p:nvPr/>
        </p:nvSpPr>
        <p:spPr>
          <a:xfrm>
            <a:off x="413475" y="626225"/>
            <a:ext cx="11103000" cy="1211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 anchor="ctr">
            <a:normAutofit fontScale="100000" lnSpcReduction="0"/>
          </a:bodyPr>
          <a:lstStyle>
            <a:lvl1pPr>
              <a:defRPr b="1" sz="5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Lessons Learned</a:t>
            </a:r>
          </a:p>
        </p:txBody>
      </p:sp>
      <p:sp>
        <p:nvSpPr>
          <p:cNvPr id="16980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16981" name="Shape 1"/>
          <p:cNvSpPr/>
          <p:nvPr/>
        </p:nvSpPr>
        <p:spPr>
          <a:xfrm>
            <a:off x="914400" y="2011679"/>
            <a:ext cx="109728" cy="118872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82" name="Text 2"/>
          <p:cNvSpPr txBox="1"/>
          <p:nvPr/>
        </p:nvSpPr>
        <p:spPr>
          <a:xfrm>
            <a:off x="1325879" y="2062480"/>
            <a:ext cx="9235442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3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Yes, it's a lot of repos, but it’s worth it</a:t>
            </a:r>
          </a:p>
        </p:txBody>
      </p:sp>
      <p:sp>
        <p:nvSpPr>
          <p:cNvPr id="16983" name="Text 3"/>
          <p:cNvSpPr txBox="1"/>
          <p:nvPr/>
        </p:nvSpPr>
        <p:spPr>
          <a:xfrm>
            <a:off x="1325879" y="2598419"/>
            <a:ext cx="9235442" cy="65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Independent ownership and promotion outweighs management overhead, especially with Renovate and Copier.</a:t>
            </a:r>
          </a:p>
        </p:txBody>
      </p:sp>
      <p:sp>
        <p:nvSpPr>
          <p:cNvPr id="16984" name="Shape 4"/>
          <p:cNvSpPr/>
          <p:nvPr/>
        </p:nvSpPr>
        <p:spPr>
          <a:xfrm>
            <a:off x="914400" y="3840479"/>
            <a:ext cx="109728" cy="118872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85" name="Text 5"/>
          <p:cNvSpPr txBox="1"/>
          <p:nvPr/>
        </p:nvSpPr>
        <p:spPr>
          <a:xfrm>
            <a:off x="1325879" y="3891280"/>
            <a:ext cx="9235442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3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Branch promotion requires discipline</a:t>
            </a:r>
          </a:p>
        </p:txBody>
      </p:sp>
      <p:sp>
        <p:nvSpPr>
          <p:cNvPr id="16986" name="Text 6"/>
          <p:cNvSpPr txBox="1"/>
          <p:nvPr/>
        </p:nvSpPr>
        <p:spPr>
          <a:xfrm>
            <a:off x="1321854" y="4600571"/>
            <a:ext cx="9235442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Strong branch protections are non-negotiable. Production branch: service account only.</a:t>
            </a:r>
          </a:p>
        </p:txBody>
      </p:sp>
      <p:sp>
        <p:nvSpPr>
          <p:cNvPr id="16987" name="Shape 7"/>
          <p:cNvSpPr/>
          <p:nvPr/>
        </p:nvSpPr>
        <p:spPr>
          <a:xfrm>
            <a:off x="914400" y="5669279"/>
            <a:ext cx="109728" cy="118872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88" name="Text 8"/>
          <p:cNvSpPr txBox="1"/>
          <p:nvPr/>
        </p:nvSpPr>
        <p:spPr>
          <a:xfrm>
            <a:off x="1325879" y="5720080"/>
            <a:ext cx="9235442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3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Invest in developer experience early</a:t>
            </a:r>
          </a:p>
        </p:txBody>
      </p:sp>
      <p:sp>
        <p:nvSpPr>
          <p:cNvPr id="16989" name="Text 9"/>
          <p:cNvSpPr txBox="1"/>
          <p:nvPr/>
        </p:nvSpPr>
        <p:spPr>
          <a:xfrm>
            <a:off x="1325879" y="6488746"/>
            <a:ext cx="9235442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Test-drive your platform on a real use case before pitching it. Use the thing you build.</a:t>
            </a:r>
          </a:p>
        </p:txBody>
      </p:sp>
      <p:sp>
        <p:nvSpPr>
          <p:cNvPr id="16990" name="Shape 10"/>
          <p:cNvSpPr/>
          <p:nvPr/>
        </p:nvSpPr>
        <p:spPr>
          <a:xfrm>
            <a:off x="914400" y="7498080"/>
            <a:ext cx="109728" cy="118872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16991" name="Text 11"/>
          <p:cNvSpPr txBox="1"/>
          <p:nvPr/>
        </p:nvSpPr>
        <p:spPr>
          <a:xfrm>
            <a:off x="1325879" y="7548880"/>
            <a:ext cx="9235442" cy="447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3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Automation compounds</a:t>
            </a:r>
          </a:p>
        </p:txBody>
      </p:sp>
      <p:sp>
        <p:nvSpPr>
          <p:cNvPr id="16992" name="Text 12"/>
          <p:cNvSpPr txBox="1"/>
          <p:nvPr/>
        </p:nvSpPr>
        <p:spPr>
          <a:xfrm>
            <a:off x="1347254" y="8093832"/>
            <a:ext cx="9235442" cy="650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8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Each piece made the next easier. There is nothing more permanent than a temporary solution.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4" name="Google Shape;210;g3c96f182b49_4_1941"/>
          <p:cNvSpPr txBox="1"/>
          <p:nvPr/>
        </p:nvSpPr>
        <p:spPr>
          <a:xfrm>
            <a:off x="1119649" y="2038678"/>
            <a:ext cx="16048802" cy="2286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pPr algn="ctr">
              <a:defRPr sz="30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CND Romania 2026 • Bucharest • 18-19 May</a:t>
            </a:r>
          </a:p>
          <a:p>
            <a:pPr algn="ctr">
              <a:defRPr sz="12000">
                <a:latin typeface="Plus Jakarta Sans ExtraBold"/>
                <a:ea typeface="Plus Jakarta Sans ExtraBold"/>
                <a:cs typeface="Plus Jakarta Sans ExtraBold"/>
                <a:sym typeface="Plus Jakarta Sans ExtraBold"/>
              </a:defRPr>
            </a:pPr>
            <a:r>
              <a:t>Thank you!</a:t>
            </a:r>
          </a:p>
        </p:txBody>
      </p:sp>
      <p:grpSp>
        <p:nvGrpSpPr>
          <p:cNvPr id="18773" name="Google Shape;211;g3c96f182b49_4_1941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16995" name="Google Shape;212;g3c96f182b49_4_1941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96" name="Google Shape;213;g3c96f182b49_4_1941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97" name="Google Shape;214;g3c96f182b49_4_1941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6998" name="Google Shape;215;g3c96f182b49_4_1941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6999" name="Google Shape;216;g3c96f182b49_4_1941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0" name="Google Shape;217;g3c96f182b49_4_1941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1" name="Google Shape;218;g3c96f182b49_4_1941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2" name="Google Shape;219;g3c96f182b49_4_1941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3" name="Google Shape;220;g3c96f182b49_4_1941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4" name="Google Shape;221;g3c96f182b49_4_1941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5" name="Google Shape;222;g3c96f182b49_4_1941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6" name="Google Shape;223;g3c96f182b49_4_1941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7" name="Google Shape;224;g3c96f182b49_4_1941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8" name="Google Shape;225;g3c96f182b49_4_1941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09" name="Google Shape;226;g3c96f182b49_4_1941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0" name="Google Shape;227;g3c96f182b49_4_1941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1" name="Google Shape;228;g3c96f182b49_4_1941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2" name="Google Shape;229;g3c96f182b49_4_1941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3" name="Google Shape;230;g3c96f182b49_4_1941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4" name="Google Shape;231;g3c96f182b49_4_1941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5" name="Google Shape;232;g3c96f182b49_4_1941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6" name="Google Shape;233;g3c96f182b49_4_1941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7" name="Google Shape;234;g3c96f182b49_4_1941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8" name="Google Shape;235;g3c96f182b49_4_1941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19" name="Google Shape;236;g3c96f182b49_4_1941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0" name="Google Shape;237;g3c96f182b49_4_1941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1" name="Google Shape;238;g3c96f182b49_4_1941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2" name="Google Shape;239;g3c96f182b49_4_1941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3" name="Google Shape;240;g3c96f182b49_4_1941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4" name="Google Shape;241;g3c96f182b49_4_1941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5" name="Google Shape;242;g3c96f182b49_4_1941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6" name="Google Shape;243;g3c96f182b49_4_1941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7" name="Google Shape;244;g3c96f182b49_4_1941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8" name="Google Shape;245;g3c96f182b49_4_1941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29" name="Google Shape;246;g3c96f182b49_4_1941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0" name="Google Shape;247;g3c96f182b49_4_1941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1" name="Google Shape;248;g3c96f182b49_4_1941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2" name="Google Shape;249;g3c96f182b49_4_1941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3" name="Google Shape;250;g3c96f182b49_4_1941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4" name="Google Shape;251;g3c96f182b49_4_1941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5" name="Google Shape;252;g3c96f182b49_4_1941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6" name="Google Shape;253;g3c96f182b49_4_1941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7" name="Google Shape;254;g3c96f182b49_4_1941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8" name="Google Shape;255;g3c96f182b49_4_1941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39" name="Google Shape;256;g3c96f182b49_4_1941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0" name="Google Shape;257;g3c96f182b49_4_1941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1" name="Google Shape;258;g3c96f182b49_4_1941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2" name="Google Shape;259;g3c96f182b49_4_1941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3" name="Google Shape;260;g3c96f182b49_4_1941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4" name="Google Shape;261;g3c96f182b49_4_1941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5" name="Google Shape;262;g3c96f182b49_4_1941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6" name="Google Shape;263;g3c96f182b49_4_1941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7" name="Google Shape;264;g3c96f182b49_4_1941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8" name="Google Shape;265;g3c96f182b49_4_1941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49" name="Google Shape;266;g3c96f182b49_4_1941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0" name="Google Shape;267;g3c96f182b49_4_1941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1" name="Google Shape;268;g3c96f182b49_4_1941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2" name="Google Shape;269;g3c96f182b49_4_1941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3" name="Google Shape;270;g3c96f182b49_4_1941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4" name="Google Shape;271;g3c96f182b49_4_1941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5" name="Google Shape;272;g3c96f182b49_4_1941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6" name="Google Shape;273;g3c96f182b49_4_1941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7" name="Google Shape;274;g3c96f182b49_4_1941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8" name="Google Shape;275;g3c96f182b49_4_1941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59" name="Google Shape;276;g3c96f182b49_4_1941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0" name="Google Shape;277;g3c96f182b49_4_1941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1" name="Google Shape;278;g3c96f182b49_4_1941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2" name="Google Shape;279;g3c96f182b49_4_1941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3" name="Google Shape;280;g3c96f182b49_4_1941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4" name="Google Shape;281;g3c96f182b49_4_1941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5" name="Google Shape;282;g3c96f182b49_4_1941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6" name="Google Shape;283;g3c96f182b49_4_1941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7" name="Google Shape;284;g3c96f182b49_4_1941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8" name="Google Shape;285;g3c96f182b49_4_1941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69" name="Google Shape;286;g3c96f182b49_4_1941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0" name="Google Shape;287;g3c96f182b49_4_1941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1" name="Google Shape;288;g3c96f182b49_4_1941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2" name="Google Shape;289;g3c96f182b49_4_1941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3" name="Google Shape;290;g3c96f182b49_4_1941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4" name="Google Shape;291;g3c96f182b49_4_1941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5" name="Google Shape;292;g3c96f182b49_4_1941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6" name="Google Shape;293;g3c96f182b49_4_1941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7" name="Google Shape;294;g3c96f182b49_4_1941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8" name="Google Shape;295;g3c96f182b49_4_1941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79" name="Google Shape;296;g3c96f182b49_4_1941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0" name="Google Shape;297;g3c96f182b49_4_1941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1" name="Google Shape;298;g3c96f182b49_4_1941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2" name="Google Shape;299;g3c96f182b49_4_1941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3" name="Google Shape;300;g3c96f182b49_4_1941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4" name="Google Shape;301;g3c96f182b49_4_1941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5" name="Google Shape;302;g3c96f182b49_4_1941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6" name="Google Shape;303;g3c96f182b49_4_1941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7" name="Google Shape;304;g3c96f182b49_4_1941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8" name="Google Shape;305;g3c96f182b49_4_1941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89" name="Google Shape;306;g3c96f182b49_4_1941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0" name="Google Shape;307;g3c96f182b49_4_1941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1" name="Google Shape;308;g3c96f182b49_4_1941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2" name="Google Shape;309;g3c96f182b49_4_1941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3" name="Google Shape;310;g3c96f182b49_4_1941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4" name="Google Shape;311;g3c96f182b49_4_1941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5" name="Google Shape;312;g3c96f182b49_4_1941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6" name="Google Shape;313;g3c96f182b49_4_1941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7" name="Google Shape;314;g3c96f182b49_4_1941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8" name="Google Shape;315;g3c96f182b49_4_1941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099" name="Google Shape;316;g3c96f182b49_4_1941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0" name="Google Shape;317;g3c96f182b49_4_1941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1" name="Google Shape;318;g3c96f182b49_4_1941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2" name="Google Shape;319;g3c96f182b49_4_1941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3" name="Google Shape;320;g3c96f182b49_4_1941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4" name="Google Shape;321;g3c96f182b49_4_1941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5" name="Google Shape;322;g3c96f182b49_4_1941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6" name="Google Shape;323;g3c96f182b49_4_1941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7" name="Google Shape;324;g3c96f182b49_4_1941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8" name="Google Shape;325;g3c96f182b49_4_1941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09" name="Google Shape;326;g3c96f182b49_4_1941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0" name="Google Shape;327;g3c96f182b49_4_1941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1" name="Google Shape;328;g3c96f182b49_4_1941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2" name="Google Shape;329;g3c96f182b49_4_1941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3" name="Google Shape;330;g3c96f182b49_4_1941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4" name="Google Shape;331;g3c96f182b49_4_1941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5" name="Google Shape;332;g3c96f182b49_4_1941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6" name="Google Shape;333;g3c96f182b49_4_1941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7" name="Google Shape;334;g3c96f182b49_4_1941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8" name="Google Shape;335;g3c96f182b49_4_1941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19" name="Google Shape;336;g3c96f182b49_4_1941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0" name="Google Shape;337;g3c96f182b49_4_1941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1" name="Google Shape;338;g3c96f182b49_4_1941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2" name="Google Shape;339;g3c96f182b49_4_1941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3" name="Google Shape;340;g3c96f182b49_4_1941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4" name="Google Shape;341;g3c96f182b49_4_1941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5" name="Google Shape;342;g3c96f182b49_4_1941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6" name="Google Shape;343;g3c96f182b49_4_1941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7" name="Google Shape;344;g3c96f182b49_4_1941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8" name="Google Shape;345;g3c96f182b49_4_1941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29" name="Google Shape;346;g3c96f182b49_4_1941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0" name="Google Shape;347;g3c96f182b49_4_1941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1" name="Google Shape;348;g3c96f182b49_4_1941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2" name="Google Shape;349;g3c96f182b49_4_1941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3" name="Google Shape;350;g3c96f182b49_4_1941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4" name="Google Shape;351;g3c96f182b49_4_1941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5" name="Google Shape;352;g3c96f182b49_4_1941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6" name="Google Shape;353;g3c96f182b49_4_1941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7" name="Google Shape;354;g3c96f182b49_4_1941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8" name="Google Shape;355;g3c96f182b49_4_1941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39" name="Google Shape;356;g3c96f182b49_4_1941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0" name="Google Shape;357;g3c96f182b49_4_1941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1" name="Google Shape;358;g3c96f182b49_4_1941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2" name="Google Shape;359;g3c96f182b49_4_1941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3" name="Google Shape;360;g3c96f182b49_4_1941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4" name="Google Shape;361;g3c96f182b49_4_1941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5" name="Google Shape;362;g3c96f182b49_4_1941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6" name="Google Shape;363;g3c96f182b49_4_1941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7" name="Google Shape;364;g3c96f182b49_4_1941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8" name="Google Shape;365;g3c96f182b49_4_1941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49" name="Google Shape;366;g3c96f182b49_4_1941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0" name="Google Shape;367;g3c96f182b49_4_1941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1" name="Google Shape;368;g3c96f182b49_4_1941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2" name="Google Shape;369;g3c96f182b49_4_1941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3" name="Google Shape;370;g3c96f182b49_4_1941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4" name="Google Shape;371;g3c96f182b49_4_1941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5" name="Google Shape;372;g3c96f182b49_4_1941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6" name="Google Shape;373;g3c96f182b49_4_1941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7" name="Google Shape;374;g3c96f182b49_4_1941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8" name="Google Shape;375;g3c96f182b49_4_1941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59" name="Google Shape;376;g3c96f182b49_4_1941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0" name="Google Shape;377;g3c96f182b49_4_1941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1" name="Google Shape;378;g3c96f182b49_4_1941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2" name="Google Shape;379;g3c96f182b49_4_1941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3" name="Google Shape;380;g3c96f182b49_4_1941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4" name="Google Shape;381;g3c96f182b49_4_1941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5" name="Google Shape;382;g3c96f182b49_4_1941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6" name="Google Shape;383;g3c96f182b49_4_1941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7" name="Google Shape;384;g3c96f182b49_4_1941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8" name="Google Shape;385;g3c96f182b49_4_1941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69" name="Google Shape;386;g3c96f182b49_4_1941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0" name="Google Shape;387;g3c96f182b49_4_1941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1" name="Google Shape;388;g3c96f182b49_4_1941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2" name="Google Shape;389;g3c96f182b49_4_1941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3" name="Google Shape;390;g3c96f182b49_4_1941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4" name="Google Shape;391;g3c96f182b49_4_1941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5" name="Google Shape;392;g3c96f182b49_4_1941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6" name="Google Shape;393;g3c96f182b49_4_1941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7" name="Google Shape;394;g3c96f182b49_4_1941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8" name="Google Shape;395;g3c96f182b49_4_1941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79" name="Google Shape;396;g3c96f182b49_4_1941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0" name="Google Shape;397;g3c96f182b49_4_1941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1" name="Google Shape;398;g3c96f182b49_4_1941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2" name="Google Shape;399;g3c96f182b49_4_1941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3" name="Google Shape;400;g3c96f182b49_4_1941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4" name="Google Shape;401;g3c96f182b49_4_1941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5" name="Google Shape;402;g3c96f182b49_4_1941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6" name="Google Shape;403;g3c96f182b49_4_1941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7" name="Google Shape;404;g3c96f182b49_4_1941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8" name="Google Shape;405;g3c96f182b49_4_1941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89" name="Google Shape;406;g3c96f182b49_4_1941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0" name="Google Shape;407;g3c96f182b49_4_1941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1" name="Google Shape;408;g3c96f182b49_4_1941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2" name="Google Shape;409;g3c96f182b49_4_1941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3" name="Google Shape;410;g3c96f182b49_4_1941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4" name="Google Shape;411;g3c96f182b49_4_1941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5" name="Google Shape;412;g3c96f182b49_4_1941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6" name="Google Shape;413;g3c96f182b49_4_1941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7" name="Google Shape;414;g3c96f182b49_4_1941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8" name="Google Shape;415;g3c96f182b49_4_1941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199" name="Google Shape;416;g3c96f182b49_4_1941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0" name="Google Shape;417;g3c96f182b49_4_1941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1" name="Google Shape;418;g3c96f182b49_4_1941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02" name="Google Shape;419;g3c96f182b49_4_1941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03" name="Google Shape;420;g3c96f182b49_4_1941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4" name="Google Shape;421;g3c96f182b49_4_1941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5" name="Google Shape;422;g3c96f182b49_4_1941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6" name="Google Shape;423;g3c96f182b49_4_1941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7" name="Google Shape;424;g3c96f182b49_4_1941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8" name="Google Shape;425;g3c96f182b49_4_1941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09" name="Google Shape;426;g3c96f182b49_4_1941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0" name="Google Shape;427;g3c96f182b49_4_1941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1" name="Google Shape;428;g3c96f182b49_4_1941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2" name="Google Shape;429;g3c96f182b49_4_1941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3" name="Google Shape;430;g3c96f182b49_4_1941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4" name="Google Shape;431;g3c96f182b49_4_1941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5" name="Google Shape;432;g3c96f182b49_4_1941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6" name="Google Shape;433;g3c96f182b49_4_1941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7" name="Google Shape;434;g3c96f182b49_4_1941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8" name="Google Shape;435;g3c96f182b49_4_1941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19" name="Google Shape;436;g3c96f182b49_4_1941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0" name="Google Shape;437;g3c96f182b49_4_1941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1" name="Google Shape;438;g3c96f182b49_4_1941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2" name="Google Shape;439;g3c96f182b49_4_1941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3" name="Google Shape;440;g3c96f182b49_4_1941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4" name="Google Shape;441;g3c96f182b49_4_1941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5" name="Google Shape;442;g3c96f182b49_4_1941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6" name="Google Shape;443;g3c96f182b49_4_1941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7" name="Google Shape;444;g3c96f182b49_4_1941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8" name="Google Shape;445;g3c96f182b49_4_1941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29" name="Google Shape;446;g3c96f182b49_4_1941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0" name="Google Shape;447;g3c96f182b49_4_1941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1" name="Google Shape;448;g3c96f182b49_4_1941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2" name="Google Shape;449;g3c96f182b49_4_1941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3" name="Google Shape;450;g3c96f182b49_4_1941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4" name="Google Shape;451;g3c96f182b49_4_1941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5" name="Google Shape;452;g3c96f182b49_4_1941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6" name="Google Shape;453;g3c96f182b49_4_1941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7" name="Google Shape;454;g3c96f182b49_4_1941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8" name="Google Shape;455;g3c96f182b49_4_1941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39" name="Google Shape;456;g3c96f182b49_4_1941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0" name="Google Shape;457;g3c96f182b49_4_1941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1" name="Google Shape;458;g3c96f182b49_4_1941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2" name="Google Shape;459;g3c96f182b49_4_1941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3" name="Google Shape;460;g3c96f182b49_4_1941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4" name="Google Shape;461;g3c96f182b49_4_1941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5" name="Google Shape;462;g3c96f182b49_4_1941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6" name="Google Shape;463;g3c96f182b49_4_1941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7" name="Google Shape;464;g3c96f182b49_4_1941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8" name="Google Shape;465;g3c96f182b49_4_1941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49" name="Google Shape;466;g3c96f182b49_4_1941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0" name="Google Shape;467;g3c96f182b49_4_1941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1" name="Google Shape;468;g3c96f182b49_4_1941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2" name="Google Shape;469;g3c96f182b49_4_1941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3" name="Google Shape;470;g3c96f182b49_4_1941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4" name="Google Shape;471;g3c96f182b49_4_1941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5" name="Google Shape;472;g3c96f182b49_4_1941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6" name="Google Shape;473;g3c96f182b49_4_1941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7" name="Google Shape;474;g3c96f182b49_4_1941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8" name="Google Shape;475;g3c96f182b49_4_1941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59" name="Google Shape;476;g3c96f182b49_4_1941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0" name="Google Shape;477;g3c96f182b49_4_1941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1" name="Google Shape;478;g3c96f182b49_4_1941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2" name="Google Shape;479;g3c96f182b49_4_1941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3" name="Google Shape;480;g3c96f182b49_4_1941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4" name="Google Shape;481;g3c96f182b49_4_1941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5" name="Google Shape;482;g3c96f182b49_4_1941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6" name="Google Shape;483;g3c96f182b49_4_1941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7" name="Google Shape;484;g3c96f182b49_4_1941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8" name="Google Shape;485;g3c96f182b49_4_1941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69" name="Google Shape;486;g3c96f182b49_4_1941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0" name="Google Shape;487;g3c96f182b49_4_1941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1" name="Google Shape;488;g3c96f182b49_4_1941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2" name="Google Shape;489;g3c96f182b49_4_1941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3" name="Google Shape;490;g3c96f182b49_4_1941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4" name="Google Shape;491;g3c96f182b49_4_1941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5" name="Google Shape;492;g3c96f182b49_4_1941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6" name="Google Shape;493;g3c96f182b49_4_1941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7" name="Google Shape;494;g3c96f182b49_4_1941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8" name="Google Shape;495;g3c96f182b49_4_1941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79" name="Google Shape;496;g3c96f182b49_4_1941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0" name="Google Shape;497;g3c96f182b49_4_1941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1" name="Google Shape;498;g3c96f182b49_4_1941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2" name="Google Shape;499;g3c96f182b49_4_1941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3" name="Google Shape;500;g3c96f182b49_4_1941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4" name="Google Shape;501;g3c96f182b49_4_1941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5" name="Google Shape;502;g3c96f182b49_4_1941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6" name="Google Shape;503;g3c96f182b49_4_1941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7" name="Google Shape;504;g3c96f182b49_4_1941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8" name="Google Shape;505;g3c96f182b49_4_1941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89" name="Google Shape;506;g3c96f182b49_4_1941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0" name="Google Shape;507;g3c96f182b49_4_1941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1" name="Google Shape;508;g3c96f182b49_4_1941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2" name="Google Shape;509;g3c96f182b49_4_1941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3" name="Google Shape;510;g3c96f182b49_4_1941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4" name="Google Shape;511;g3c96f182b49_4_1941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5" name="Google Shape;512;g3c96f182b49_4_1941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6" name="Google Shape;513;g3c96f182b49_4_1941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7" name="Google Shape;514;g3c96f182b49_4_1941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298" name="Google Shape;515;g3c96f182b49_4_1941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299" name="Google Shape;516;g3c96f182b49_4_1941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0" name="Google Shape;517;g3c96f182b49_4_1941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1" name="Google Shape;518;g3c96f182b49_4_1941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2" name="Google Shape;519;g3c96f182b49_4_1941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3" name="Google Shape;520;g3c96f182b49_4_1941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4" name="Google Shape;521;g3c96f182b49_4_1941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5" name="Google Shape;522;g3c96f182b49_4_1941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6" name="Google Shape;523;g3c96f182b49_4_1941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7" name="Google Shape;524;g3c96f182b49_4_1941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8" name="Google Shape;525;g3c96f182b49_4_1941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09" name="Google Shape;526;g3c96f182b49_4_1941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0" name="Google Shape;527;g3c96f182b49_4_1941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1" name="Google Shape;528;g3c96f182b49_4_1941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2" name="Google Shape;529;g3c96f182b49_4_1941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3" name="Google Shape;530;g3c96f182b49_4_1941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14" name="Google Shape;531;g3c96f182b49_4_1941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5" name="Google Shape;532;g3c96f182b49_4_1941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6" name="Google Shape;533;g3c96f182b49_4_1941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7" name="Google Shape;534;g3c96f182b49_4_1941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8" name="Google Shape;535;g3c96f182b49_4_1941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19" name="Google Shape;536;g3c96f182b49_4_1941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0" name="Google Shape;537;g3c96f182b49_4_1941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1" name="Google Shape;538;g3c96f182b49_4_1941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2" name="Google Shape;539;g3c96f182b49_4_1941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3" name="Google Shape;540;g3c96f182b49_4_1941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4" name="Google Shape;541;g3c96f182b49_4_1941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5" name="Google Shape;542;g3c96f182b49_4_1941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6" name="Google Shape;543;g3c96f182b49_4_1941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7" name="Google Shape;544;g3c96f182b49_4_1941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8" name="Google Shape;545;g3c96f182b49_4_1941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29" name="Google Shape;546;g3c96f182b49_4_1941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30" name="Google Shape;547;g3c96f182b49_4_1941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31" name="Google Shape;548;g3c96f182b49_4_1941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2" name="Google Shape;549;g3c96f182b49_4_1941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3" name="Google Shape;550;g3c96f182b49_4_1941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4" name="Google Shape;551;g3c96f182b49_4_1941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5" name="Google Shape;552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6" name="Google Shape;553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7" name="Google Shape;554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8" name="Google Shape;555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39" name="Google Shape;556;g3c96f182b49_4_1941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0" name="Google Shape;557;g3c96f182b49_4_1941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1" name="Google Shape;558;g3c96f182b49_4_1941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2" name="Google Shape;559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43" name="Google Shape;560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44" name="Google Shape;561;g3c96f182b49_4_1941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5" name="Google Shape;562;g3c96f182b49_4_1941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6" name="Google Shape;563;g3c96f182b49_4_1941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47" name="Google Shape;564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48" name="Google Shape;565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49" name="Google Shape;566;g3c96f182b49_4_1941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0" name="Google Shape;567;g3c96f182b49_4_1941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1" name="Google Shape;568;g3c96f182b49_4_1941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2" name="Google Shape;569;g3c96f182b49_4_1941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53" name="Google Shape;570;g3c96f182b49_4_1941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54" name="Google Shape;571;g3c96f182b49_4_1941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55" name="Google Shape;572;g3c96f182b49_4_1941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56" name="Google Shape;573;g3c96f182b49_4_1941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7" name="Google Shape;574;g3c96f182b49_4_1941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8" name="Google Shape;575;g3c96f182b49_4_1941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59" name="Google Shape;576;g3c96f182b49_4_1941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0" name="Google Shape;577;g3c96f182b49_4_1941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1" name="Google Shape;578;g3c96f182b49_4_1941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2" name="Google Shape;579;g3c96f182b49_4_1941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3" name="Google Shape;580;g3c96f182b49_4_1941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4" name="Google Shape;581;g3c96f182b49_4_1941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5" name="Google Shape;582;g3c96f182b49_4_1941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66" name="Google Shape;583;g3c96f182b49_4_1941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67" name="Google Shape;584;g3c96f182b49_4_1941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68" name="Google Shape;585;g3c96f182b49_4_1941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69" name="Google Shape;586;g3c96f182b49_4_1941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70" name="Google Shape;587;g3c96f182b49_4_1941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71" name="Google Shape;588;g3c96f182b49_4_1941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72" name="Google Shape;589;g3c96f182b49_4_1941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3" name="Google Shape;590;g3c96f182b49_4_1941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4" name="Google Shape;591;g3c96f182b49_4_1941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5" name="Google Shape;592;g3c96f182b49_4_1941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6" name="Google Shape;593;g3c96f182b49_4_1941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7" name="Google Shape;594;g3c96f182b49_4_1941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78" name="Google Shape;595;g3c96f182b49_4_1941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79" name="Google Shape;596;g3c96f182b49_4_1941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0" name="Google Shape;597;g3c96f182b49_4_1941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1" name="Google Shape;598;g3c96f182b49_4_1941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2" name="Google Shape;599;g3c96f182b49_4_1941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83" name="Google Shape;600;g3c96f182b49_4_1941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84" name="Google Shape;601;g3c96f182b49_4_1941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85" name="Google Shape;602;g3c96f182b49_4_1941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6" name="Google Shape;603;g3c96f182b49_4_1941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7" name="Google Shape;604;g3c96f182b49_4_1941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8" name="Google Shape;605;g3c96f182b49_4_1941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89" name="Google Shape;606;g3c96f182b49_4_1941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0" name="Google Shape;607;g3c96f182b49_4_1941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1" name="Google Shape;608;g3c96f182b49_4_1941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2" name="Google Shape;609;g3c96f182b49_4_1941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93" name="Google Shape;610;g3c96f182b49_4_1941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4" name="Google Shape;611;g3c96f182b49_4_1941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5" name="Google Shape;612;g3c96f182b49_4_1941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396" name="Google Shape;613;g3c96f182b49_4_1941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97" name="Google Shape;614;g3c96f182b49_4_1941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98" name="Google Shape;615;g3c96f182b49_4_1941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399" name="Google Shape;616;g3c96f182b49_4_1941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00" name="Google Shape;617;g3c96f182b49_4_1941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1" name="Google Shape;618;g3c96f182b49_4_1941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2" name="Google Shape;619;g3c96f182b49_4_1941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3" name="Google Shape;620;g3c96f182b49_4_1941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04" name="Google Shape;621;g3c96f182b49_4_1941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05" name="Google Shape;622;g3c96f182b49_4_1941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6" name="Google Shape;623;g3c96f182b49_4_1941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7" name="Google Shape;624;g3c96f182b49_4_1941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8" name="Google Shape;625;g3c96f182b49_4_1941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09" name="Google Shape;626;g3c96f182b49_4_1941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0" name="Google Shape;627;g3c96f182b49_4_1941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1" name="Google Shape;628;g3c96f182b49_4_1941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2" name="Google Shape;629;g3c96f182b49_4_1941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3" name="Google Shape;630;g3c96f182b49_4_1941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4" name="Google Shape;631;g3c96f182b49_4_1941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15" name="Google Shape;632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16" name="Google Shape;633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17" name="Google Shape;634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18" name="Google Shape;635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19" name="Google Shape;636;g3c96f182b49_4_1941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0" name="Google Shape;637;g3c96f182b49_4_1941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1" name="Google Shape;638;g3c96f182b49_4_1941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2" name="Google Shape;639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23" name="Google Shape;640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24" name="Google Shape;641;g3c96f182b49_4_1941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5" name="Google Shape;642;g3c96f182b49_4_1941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6" name="Google Shape;643;g3c96f182b49_4_1941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27" name="Google Shape;644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28" name="Google Shape;645;g3c96f182b49_4_1941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29" name="Google Shape;646;g3c96f182b49_4_1941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0" name="Google Shape;647;g3c96f182b49_4_1941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1" name="Google Shape;648;g3c96f182b49_4_1941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2" name="Google Shape;649;g3c96f182b49_4_1941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3" name="Google Shape;650;g3c96f182b49_4_1941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4" name="Google Shape;651;g3c96f182b49_4_1941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5" name="Google Shape;652;g3c96f182b49_4_1941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6" name="Google Shape;653;g3c96f182b49_4_1941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7" name="Google Shape;654;g3c96f182b49_4_1941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8" name="Google Shape;655;g3c96f182b49_4_1941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39" name="Google Shape;656;g3c96f182b49_4_1941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0" name="Google Shape;657;g3c96f182b49_4_1941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1" name="Google Shape;658;g3c96f182b49_4_1941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2" name="Google Shape;659;g3c96f182b49_4_1941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3" name="Google Shape;660;g3c96f182b49_4_1941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4" name="Google Shape;661;g3c96f182b49_4_1941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5" name="Google Shape;662;g3c96f182b49_4_1941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6" name="Google Shape;663;g3c96f182b49_4_1941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7" name="Google Shape;664;g3c96f182b49_4_1941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8" name="Google Shape;665;g3c96f182b49_4_1941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49" name="Google Shape;666;g3c96f182b49_4_1941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0" name="Google Shape;667;g3c96f182b49_4_1941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1" name="Google Shape;668;g3c96f182b49_4_1941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2" name="Google Shape;669;g3c96f182b49_4_1941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3" name="Google Shape;670;g3c96f182b49_4_1941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4" name="Google Shape;671;g3c96f182b49_4_1941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5" name="Google Shape;672;g3c96f182b49_4_1941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6" name="Google Shape;673;g3c96f182b49_4_1941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7" name="Google Shape;674;g3c96f182b49_4_1941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8" name="Google Shape;675;g3c96f182b49_4_1941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59" name="Google Shape;676;g3c96f182b49_4_1941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0" name="Google Shape;677;g3c96f182b49_4_1941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1" name="Google Shape;678;g3c96f182b49_4_1941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2" name="Google Shape;679;g3c96f182b49_4_1941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3" name="Google Shape;680;g3c96f182b49_4_1941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4" name="Google Shape;681;g3c96f182b49_4_1941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5" name="Google Shape;682;g3c96f182b49_4_1941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6" name="Google Shape;683;g3c96f182b49_4_1941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7" name="Google Shape;684;g3c96f182b49_4_1941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8" name="Google Shape;685;g3c96f182b49_4_1941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69" name="Google Shape;686;g3c96f182b49_4_1941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70" name="Google Shape;687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71" name="Google Shape;688;g3c96f182b49_4_1941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72" name="Google Shape;689;g3c96f182b49_4_1941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73" name="Google Shape;690;g3c96f182b49_4_1941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4" name="Google Shape;691;g3c96f182b49_4_1941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5" name="Google Shape;692;g3c96f182b49_4_1941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6" name="Google Shape;693;g3c96f182b49_4_1941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77" name="Google Shape;694;g3c96f182b49_4_1941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8" name="Google Shape;695;g3c96f182b49_4_1941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79" name="Google Shape;696;g3c96f182b49_4_1941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0" name="Google Shape;697;g3c96f182b49_4_1941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1" name="Google Shape;698;g3c96f182b49_4_1941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2" name="Google Shape;699;g3c96f182b49_4_1941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3" name="Google Shape;700;g3c96f182b49_4_1941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4" name="Google Shape;701;g3c96f182b49_4_1941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5" name="Google Shape;702;g3c96f182b49_4_1941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6" name="Google Shape;703;g3c96f182b49_4_1941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87" name="Google Shape;704;g3c96f182b49_4_1941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88" name="Google Shape;705;g3c96f182b49_4_1941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89" name="Google Shape;706;g3c96f182b49_4_1941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0" name="Google Shape;707;g3c96f182b49_4_1941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1" name="Google Shape;708;g3c96f182b49_4_1941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2" name="Google Shape;709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3" name="Google Shape;710;g3c96f182b49_4_1941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94" name="Google Shape;711;g3c96f182b49_4_1941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95" name="Google Shape;712;g3c96f182b49_4_1941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96" name="Google Shape;713;g3c96f182b49_4_1941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497" name="Google Shape;714;g3c96f182b49_4_1941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8" name="Google Shape;715;g3c96f182b49_4_1941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499" name="Google Shape;716;g3c96f182b49_4_1941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0" name="Google Shape;717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1" name="Google Shape;718;g3c96f182b49_4_1941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2" name="Google Shape;719;g3c96f182b49_4_1941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3" name="Google Shape;720;g3c96f182b49_4_1941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04" name="Google Shape;721;g3c96f182b49_4_1941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05" name="Google Shape;722;g3c96f182b49_4_1941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06" name="Google Shape;723;g3c96f182b49_4_1941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07" name="Google Shape;724;g3c96f182b49_4_1941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08" name="Google Shape;725;g3c96f182b49_4_1941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09" name="Google Shape;726;g3c96f182b49_4_1941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0" name="Google Shape;727;g3c96f182b49_4_1941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1" name="Google Shape;728;g3c96f182b49_4_1941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2" name="Google Shape;729;g3c96f182b49_4_1941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13" name="Google Shape;730;g3c96f182b49_4_1941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14" name="Google Shape;731;g3c96f182b49_4_1941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15" name="Google Shape;732;g3c96f182b49_4_1941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6" name="Google Shape;733;g3c96f182b49_4_1941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7" name="Google Shape;734;g3c96f182b49_4_1941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8" name="Google Shape;735;g3c96f182b49_4_1941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19" name="Google Shape;736;g3c96f182b49_4_1941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20" name="Google Shape;737;g3c96f182b49_4_1941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21" name="Google Shape;738;g3c96f182b49_4_1941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22" name="Google Shape;739;g3c96f182b49_4_1941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3" name="Google Shape;740;g3c96f182b49_4_1941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4" name="Google Shape;741;g3c96f182b49_4_1941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5" name="Google Shape;742;g3c96f182b49_4_1941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6" name="Google Shape;743;g3c96f182b49_4_1941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7" name="Google Shape;744;g3c96f182b49_4_1941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8" name="Google Shape;745;g3c96f182b49_4_1941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29" name="Google Shape;746;g3c96f182b49_4_1941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0" name="Google Shape;747;g3c96f182b49_4_1941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1" name="Google Shape;748;g3c96f182b49_4_1941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2" name="Google Shape;749;g3c96f182b49_4_1941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3" name="Google Shape;750;g3c96f182b49_4_1941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4" name="Google Shape;751;g3c96f182b49_4_1941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5" name="Google Shape;752;g3c96f182b49_4_1941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36" name="Google Shape;753;g3c96f182b49_4_1941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37" name="Google Shape;754;g3c96f182b49_4_1941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38" name="Google Shape;755;g3c96f182b49_4_1941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39" name="Google Shape;756;g3c96f182b49_4_1941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40" name="Google Shape;757;g3c96f182b49_4_1941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41" name="Google Shape;758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42" name="Google Shape;759;g3c96f182b49_4_1941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3" name="Google Shape;760;g3c96f182b49_4_1941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4" name="Google Shape;761;g3c96f182b49_4_1941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5" name="Google Shape;762;g3c96f182b49_4_1941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6" name="Google Shape;763;g3c96f182b49_4_1941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7" name="Google Shape;764;g3c96f182b49_4_1941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8" name="Google Shape;765;g3c96f182b49_4_1941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49" name="Google Shape;766;g3c96f182b49_4_1941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50" name="Google Shape;767;g3c96f182b49_4_1941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51" name="Google Shape;768;g3c96f182b49_4_1941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52" name="Google Shape;769;g3c96f182b49_4_1941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3" name="Google Shape;770;g3c96f182b49_4_1941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4" name="Google Shape;771;g3c96f182b49_4_1941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5" name="Google Shape;772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6" name="Google Shape;773;g3c96f182b49_4_1941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7" name="Google Shape;774;g3c96f182b49_4_1941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8" name="Google Shape;775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59" name="Google Shape;776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0" name="Google Shape;777;g3c96f182b49_4_1941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1" name="Google Shape;778;g3c96f182b49_4_1941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2" name="Google Shape;779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3" name="Google Shape;780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4" name="Google Shape;781;g3c96f182b49_4_1941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5" name="Google Shape;782;g3c96f182b49_4_1941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6" name="Google Shape;783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7" name="Google Shape;784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8" name="Google Shape;785;g3c96f182b49_4_1941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69" name="Google Shape;786;g3c96f182b49_4_1941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0" name="Google Shape;787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1" name="Google Shape;788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2" name="Google Shape;789;g3c96f182b49_4_1941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3" name="Google Shape;790;g3c96f182b49_4_1941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4" name="Google Shape;791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5" name="Google Shape;792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76" name="Google Shape;793;g3c96f182b49_4_1941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77" name="Google Shape;794;g3c96f182b49_4_1941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78" name="Google Shape;795;g3c96f182b49_4_1941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79" name="Google Shape;796;g3c96f182b49_4_1941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0" name="Google Shape;797;g3c96f182b49_4_1941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1" name="Google Shape;798;g3c96f182b49_4_1941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2" name="Google Shape;799;g3c96f182b49_4_1941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3" name="Google Shape;800;g3c96f182b49_4_1941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4" name="Google Shape;801;g3c96f182b49_4_1941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85" name="Google Shape;802;g3c96f182b49_4_1941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86" name="Google Shape;803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87" name="Google Shape;804;g3c96f182b49_4_1941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88" name="Google Shape;805;g3c96f182b49_4_1941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89" name="Google Shape;806;g3c96f182b49_4_1941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0" name="Google Shape;807;g3c96f182b49_4_1941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1" name="Google Shape;808;g3c96f182b49_4_1941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2" name="Google Shape;809;g3c96f182b49_4_1941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3" name="Google Shape;810;g3c96f182b49_4_1941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4" name="Google Shape;811;g3c96f182b49_4_1941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95" name="Google Shape;812;g3c96f182b49_4_1941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96" name="Google Shape;813;g3c96f182b49_4_1941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597" name="Google Shape;814;g3c96f182b49_4_1941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8" name="Google Shape;815;g3c96f182b49_4_1941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599" name="Google Shape;816;g3c96f182b49_4_1941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0" name="Google Shape;817;g3c96f182b49_4_1941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1" name="Google Shape;818;g3c96f182b49_4_1941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2" name="Google Shape;819;g3c96f182b49_4_1941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03" name="Google Shape;820;g3c96f182b49_4_1941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04" name="Google Shape;821;g3c96f182b49_4_1941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05" name="Google Shape;822;g3c96f182b49_4_1941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6" name="Google Shape;823;g3c96f182b49_4_1941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7" name="Google Shape;824;g3c96f182b49_4_1941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8" name="Google Shape;825;g3c96f182b49_4_1941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09" name="Google Shape;826;g3c96f182b49_4_1941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10" name="Google Shape;827;g3c96f182b49_4_1941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1" name="Google Shape;828;g3c96f182b49_4_1941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2" name="Google Shape;829;g3c96f182b49_4_1941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3" name="Google Shape;830;g3c96f182b49_4_1941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14" name="Google Shape;831;g3c96f182b49_4_1941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15" name="Google Shape;832;g3c96f182b49_4_1941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6" name="Google Shape;833;g3c96f182b49_4_1941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7" name="Google Shape;834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8" name="Google Shape;835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19" name="Google Shape;836;g3c96f182b49_4_1941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0" name="Google Shape;837;g3c96f182b49_4_1941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1" name="Google Shape;838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2" name="Google Shape;839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3" name="Google Shape;840;g3c96f182b49_4_1941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24" name="Google Shape;841;g3c96f182b49_4_1941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25" name="Google Shape;842;g3c96f182b49_4_1941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26" name="Google Shape;843;g3c96f182b49_4_1941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27" name="Google Shape;844;g3c96f182b49_4_1941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28" name="Google Shape;845;g3c96f182b49_4_1941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29" name="Google Shape;846;g3c96f182b49_4_1941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30" name="Google Shape;847;g3c96f182b49_4_1941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31" name="Google Shape;848;g3c96f182b49_4_1941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2" name="Google Shape;849;g3c96f182b49_4_1941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3" name="Google Shape;850;g3c96f182b49_4_1941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4" name="Google Shape;851;g3c96f182b49_4_1941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5" name="Google Shape;852;g3c96f182b49_4_1941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36" name="Google Shape;853;g3c96f182b49_4_1941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37" name="Google Shape;854;g3c96f182b49_4_1941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38" name="Google Shape;855;g3c96f182b49_4_1941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39" name="Google Shape;856;g3c96f182b49_4_1941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0" name="Google Shape;857;g3c96f182b49_4_1941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1" name="Google Shape;858;g3c96f182b49_4_1941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2" name="Google Shape;859;g3c96f182b49_4_1941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3" name="Google Shape;860;g3c96f182b49_4_1941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4" name="Google Shape;861;g3c96f182b49_4_1941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45" name="Google Shape;862;g3c96f182b49_4_1941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46" name="Google Shape;863;g3c96f182b49_4_1941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47" name="Google Shape;864;g3c96f182b49_4_1941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8" name="Google Shape;865;g3c96f182b49_4_1941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49" name="Google Shape;866;g3c96f182b49_4_1941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0" name="Google Shape;867;g3c96f182b49_4_1941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1" name="Google Shape;868;g3c96f182b49_4_1941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2" name="Google Shape;869;g3c96f182b49_4_1941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53" name="Google Shape;870;g3c96f182b49_4_1941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54" name="Google Shape;871;g3c96f182b49_4_1941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55" name="Google Shape;872;g3c96f182b49_4_1941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6" name="Google Shape;873;g3c96f182b49_4_1941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57" name="Google Shape;874;g3c96f182b49_4_1941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58" name="Google Shape;875;g3c96f182b49_4_1941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59" name="Google Shape;876;g3c96f182b49_4_1941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0" name="Google Shape;877;g3c96f182b49_4_1941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1" name="Google Shape;878;g3c96f182b49_4_1941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2" name="Google Shape;879;g3c96f182b49_4_1941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3" name="Google Shape;880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64" name="Google Shape;881;g3c96f182b49_4_1941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5" name="Google Shape;882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66" name="Google Shape;883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67" name="Google Shape;884;g3c96f182b49_4_1941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8" name="Google Shape;885;g3c96f182b49_4_1941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69" name="Google Shape;886;g3c96f182b49_4_1941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0" name="Google Shape;887;g3c96f182b49_4_1941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1" name="Google Shape;888;g3c96f182b49_4_1941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72" name="Google Shape;889;g3c96f182b49_4_1941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3" name="Google Shape;890;g3c96f182b49_4_1941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4" name="Google Shape;891;g3c96f182b49_4_1941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5" name="Google Shape;892;g3c96f182b49_4_1941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6" name="Google Shape;893;g3c96f182b49_4_1941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7" name="Google Shape;894;g3c96f182b49_4_1941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78" name="Google Shape;895;g3c96f182b49_4_1941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79" name="Google Shape;896;g3c96f182b49_4_1941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80" name="Google Shape;897;g3c96f182b49_4_1941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1" name="Google Shape;898;g3c96f182b49_4_1941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2" name="Google Shape;899;g3c96f182b49_4_1941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3" name="Google Shape;900;g3c96f182b49_4_1941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84" name="Google Shape;901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5" name="Google Shape;902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6" name="Google Shape;903;g3c96f182b49_4_1941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87" name="Google Shape;904;g3c96f182b49_4_1941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88" name="Google Shape;905;g3c96f182b49_4_1941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89" name="Google Shape;906;g3c96f182b49_4_1941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0" name="Google Shape;907;g3c96f182b49_4_1941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1" name="Google Shape;908;g3c96f182b49_4_1941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92" name="Google Shape;909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3" name="Google Shape;910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4" name="Google Shape;911;g3c96f182b49_4_1941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95" name="Google Shape;912;g3c96f182b49_4_1941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696" name="Google Shape;913;g3c96f182b49_4_1941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7" name="Google Shape;914;g3c96f182b49_4_1941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8" name="Google Shape;915;g3c96f182b49_4_1941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699" name="Google Shape;916;g3c96f182b49_4_1941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00" name="Google Shape;917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1" name="Google Shape;918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2" name="Google Shape;919;g3c96f182b49_4_1941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03" name="Google Shape;920;g3c96f182b49_4_1941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04" name="Google Shape;921;g3c96f182b49_4_1941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5" name="Google Shape;922;g3c96f182b49_4_1941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6" name="Google Shape;923;g3c96f182b49_4_1941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7" name="Google Shape;924;g3c96f182b49_4_1941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08" name="Google Shape;925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09" name="Google Shape;926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0" name="Google Shape;927;g3c96f182b49_4_1941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11" name="Google Shape;928;g3c96f182b49_4_1941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12" name="Google Shape;929;g3c96f182b49_4_1941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3" name="Google Shape;930;g3c96f182b49_4_1941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4" name="Google Shape;931;g3c96f182b49_4_1941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5" name="Google Shape;932;g3c96f182b49_4_1941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16" name="Google Shape;933;g3c96f182b49_4_1941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17" name="Google Shape;934;g3c96f182b49_4_1941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8" name="Google Shape;935;g3c96f182b49_4_1941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19" name="Google Shape;936;g3c96f182b49_4_1941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0" name="Google Shape;937;g3c96f182b49_4_1941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21" name="Google Shape;938;g3c96f182b49_4_1941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22" name="Google Shape;939;g3c96f182b49_4_1941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3" name="Google Shape;940;g3c96f182b49_4_1941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4" name="Google Shape;941;g3c96f182b49_4_1941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5" name="Google Shape;942;g3c96f182b49_4_1941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26" name="Google Shape;943;g3c96f182b49_4_1941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27" name="Google Shape;944;g3c96f182b49_4_1941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8" name="Google Shape;945;g3c96f182b49_4_1941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29" name="Google Shape;946;g3c96f182b49_4_1941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0" name="Google Shape;947;g3c96f182b49_4_1941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31" name="Google Shape;948;g3c96f182b49_4_1941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32" name="Google Shape;949;g3c96f182b49_4_1941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3" name="Google Shape;950;g3c96f182b49_4_1941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4" name="Google Shape;951;g3c96f182b49_4_1941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5" name="Google Shape;952;g3c96f182b49_4_1941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6" name="Google Shape;953;g3c96f182b49_4_1941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7" name="Google Shape;954;g3c96f182b49_4_1941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8" name="Google Shape;955;g3c96f182b49_4_1941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39" name="Google Shape;956;g3c96f182b49_4_1941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40" name="Google Shape;957;g3c96f182b49_4_1941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41" name="Google Shape;958;g3c96f182b49_4_1941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42" name="Google Shape;959;g3c96f182b49_4_1941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43" name="Google Shape;960;g3c96f182b49_4_1941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4" name="Google Shape;961;g3c96f182b49_4_1941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5" name="Google Shape;962;g3c96f182b49_4_1941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6" name="Google Shape;963;g3c96f182b49_4_1941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7" name="Google Shape;964;g3c96f182b49_4_1941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8" name="Google Shape;965;g3c96f182b49_4_1941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49" name="Google Shape;966;g3c96f182b49_4_1941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0" name="Google Shape;967;g3c96f182b49_4_1941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1" name="Google Shape;968;g3c96f182b49_4_1941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2" name="Google Shape;969;g3c96f182b49_4_1941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3" name="Google Shape;970;g3c96f182b49_4_1941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4" name="Google Shape;971;g3c96f182b49_4_1941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5" name="Google Shape;972;g3c96f182b49_4_1941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56" name="Google Shape;973;g3c96f182b49_4_1941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7" name="Google Shape;974;g3c96f182b49_4_1941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8" name="Google Shape;975;g3c96f182b49_4_1941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59" name="Google Shape;976;g3c96f182b49_4_1941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0" name="Google Shape;977;g3c96f182b49_4_1941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1" name="Google Shape;978;g3c96f182b49_4_1941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2" name="Google Shape;979;g3c96f182b49_4_1941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3" name="Google Shape;980;g3c96f182b49_4_1941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4" name="Google Shape;981;g3c96f182b49_4_1941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5" name="Google Shape;982;g3c96f182b49_4_1941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6" name="Google Shape;983;g3c96f182b49_4_1941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7" name="Google Shape;984;g3c96f182b49_4_1941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8" name="Google Shape;985;g3c96f182b49_4_1941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69" name="Google Shape;986;g3c96f182b49_4_1941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0" name="Google Shape;987;g3c96f182b49_4_1941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71" name="Google Shape;988;g3c96f182b49_4_1941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2" name="Google Shape;989;g3c96f182b49_4_1941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3" name="Google Shape;990;g3c96f182b49_4_1941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4" name="Google Shape;991;g3c96f182b49_4_1941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5" name="Google Shape;992;g3c96f182b49_4_1941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6" name="Google Shape;993;g3c96f182b49_4_1941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7" name="Google Shape;994;g3c96f182b49_4_1941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8" name="Google Shape;995;g3c96f182b49_4_1941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79" name="Google Shape;996;g3c96f182b49_4_1941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0" name="Google Shape;997;g3c96f182b49_4_1941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1" name="Google Shape;998;g3c96f182b49_4_1941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2" name="Google Shape;999;g3c96f182b49_4_1941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3" name="Google Shape;1000;g3c96f182b49_4_1941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4" name="Google Shape;1001;g3c96f182b49_4_1941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5" name="Google Shape;1002;g3c96f182b49_4_1941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6" name="Google Shape;1003;g3c96f182b49_4_1941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7" name="Google Shape;1004;g3c96f182b49_4_1941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88" name="Google Shape;1005;g3c96f182b49_4_1941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89" name="Google Shape;1006;g3c96f182b49_4_1941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0" name="Google Shape;1007;g3c96f182b49_4_1941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1" name="Google Shape;1008;g3c96f182b49_4_1941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2" name="Google Shape;1009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3" name="Google Shape;1010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4" name="Google Shape;1011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5" name="Google Shape;1012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796" name="Google Shape;1013;g3c96f182b49_4_1941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97" name="Google Shape;1014;g3c96f182b49_4_1941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98" name="Google Shape;1015;g3c96f182b49_4_1941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799" name="Google Shape;1016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00" name="Google Shape;1017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01" name="Google Shape;1018;g3c96f182b49_4_1941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2" name="Google Shape;1019;g3c96f182b49_4_1941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3" name="Google Shape;1020;g3c96f182b49_4_1941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4" name="Google Shape;1021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05" name="Google Shape;1022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06" name="Google Shape;1023;g3c96f182b49_4_1941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7" name="Google Shape;1024;g3c96f182b49_4_1941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8" name="Google Shape;1025;g3c96f182b49_4_1941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09" name="Google Shape;1026;g3c96f182b49_4_1941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0" name="Google Shape;1027;g3c96f182b49_4_1941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1" name="Google Shape;1028;g3c96f182b49_4_1941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2" name="Google Shape;1029;g3c96f182b49_4_1941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3" name="Google Shape;1030;g3c96f182b49_4_1941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14" name="Google Shape;1031;g3c96f182b49_4_1941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15" name="Google Shape;1032;g3c96f182b49_4_1941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16" name="Google Shape;1033;g3c96f182b49_4_1941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7" name="Google Shape;1034;g3c96f182b49_4_1941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8" name="Google Shape;1035;g3c96f182b49_4_1941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19" name="Google Shape;1036;g3c96f182b49_4_1941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20" name="Google Shape;1037;g3c96f182b49_4_1941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21" name="Google Shape;1038;g3c96f182b49_4_1941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22" name="Google Shape;1039;g3c96f182b49_4_1941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3" name="Google Shape;1040;g3c96f182b49_4_1941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24" name="Google Shape;1041;g3c96f182b49_4_1941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25" name="Google Shape;1042;g3c96f182b49_4_1941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6" name="Google Shape;1043;g3c96f182b49_4_1941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7" name="Google Shape;1044;g3c96f182b49_4_1941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8" name="Google Shape;1045;g3c96f182b49_4_1941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29" name="Google Shape;1046;g3c96f182b49_4_1941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0" name="Google Shape;1047;g3c96f182b49_4_1941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1" name="Google Shape;1048;g3c96f182b49_4_1941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32" name="Google Shape;1049;g3c96f182b49_4_1941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33" name="Google Shape;1050;g3c96f182b49_4_1941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34" name="Google Shape;1051;g3c96f182b49_4_1941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35" name="Google Shape;1052;g3c96f182b49_4_1941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6" name="Google Shape;1053;g3c96f182b49_4_1941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7" name="Google Shape;1054;g3c96f182b49_4_1941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38" name="Google Shape;1055;g3c96f182b49_4_1941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39" name="Google Shape;1056;g3c96f182b49_4_1941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40" name="Google Shape;1057;g3c96f182b49_4_1941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41" name="Google Shape;1058;g3c96f182b49_4_1941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42" name="Google Shape;1059;g3c96f182b49_4_1941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3" name="Google Shape;1060;g3c96f182b49_4_1941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4" name="Google Shape;1061;g3c96f182b49_4_1941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5" name="Google Shape;1062;g3c96f182b49_4_1941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46" name="Google Shape;1063;g3c96f182b49_4_1941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7" name="Google Shape;1064;g3c96f182b49_4_1941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8" name="Google Shape;1065;g3c96f182b49_4_1941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49" name="Google Shape;1066;g3c96f182b49_4_1941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0" name="Google Shape;1067;g3c96f182b49_4_1941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1" name="Google Shape;1068;g3c96f182b49_4_1941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2" name="Google Shape;1069;g3c96f182b49_4_1941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3" name="Google Shape;1070;g3c96f182b49_4_1941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54" name="Google Shape;1071;g3c96f182b49_4_1941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55" name="Google Shape;1072;g3c96f182b49_4_1941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56" name="Google Shape;1073;g3c96f182b49_4_1941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7" name="Google Shape;1074;g3c96f182b49_4_1941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58" name="Google Shape;1075;g3c96f182b49_4_1941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59" name="Google Shape;1076;g3c96f182b49_4_1941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0" name="Google Shape;1077;g3c96f182b49_4_1941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1" name="Google Shape;1078;g3c96f182b49_4_1941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2" name="Google Shape;1079;g3c96f182b49_4_1941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3" name="Google Shape;1080;g3c96f182b49_4_1941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4" name="Google Shape;1081;g3c96f182b49_4_1941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5" name="Google Shape;1082;g3c96f182b49_4_1941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6" name="Google Shape;1083;g3c96f182b49_4_1941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7" name="Google Shape;1084;g3c96f182b49_4_1941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68" name="Google Shape;1085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69" name="Google Shape;1086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70" name="Google Shape;1087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71" name="Google Shape;1088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72" name="Google Shape;1089;g3c96f182b49_4_1941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3" name="Google Shape;1090;g3c96f182b49_4_1941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4" name="Google Shape;1091;g3c96f182b49_4_1941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5" name="Google Shape;1092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76" name="Google Shape;1093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77" name="Google Shape;1094;g3c96f182b49_4_1941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8" name="Google Shape;1095;g3c96f182b49_4_1941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79" name="Google Shape;1096;g3c96f182b49_4_1941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880" name="Google Shape;1097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1" name="Google Shape;1098;g3c96f182b49_4_1941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2" name="Google Shape;1099;g3c96f182b49_4_1941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3" name="Google Shape;1100;g3c96f182b49_4_1941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4" name="Google Shape;1101;g3c96f182b49_4_1941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5" name="Google Shape;1102;g3c96f182b49_4_1941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6" name="Google Shape;1103;g3c96f182b49_4_1941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7" name="Google Shape;1104;g3c96f182b49_4_1941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8" name="Google Shape;1105;g3c96f182b49_4_1941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89" name="Google Shape;1106;g3c96f182b49_4_1941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0" name="Google Shape;1107;g3c96f182b49_4_1941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1" name="Google Shape;1108;g3c96f182b49_4_1941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2" name="Google Shape;1109;g3c96f182b49_4_1941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3" name="Google Shape;1110;g3c96f182b49_4_1941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4" name="Google Shape;1111;g3c96f182b49_4_1941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5" name="Google Shape;1112;g3c96f182b49_4_1941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6" name="Google Shape;1113;g3c96f182b49_4_1941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7" name="Google Shape;1114;g3c96f182b49_4_1941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8" name="Google Shape;1115;g3c96f182b49_4_1941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899" name="Google Shape;1116;g3c96f182b49_4_1941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0" name="Google Shape;1117;g3c96f182b49_4_1941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1" name="Google Shape;1118;g3c96f182b49_4_1941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2" name="Google Shape;1119;g3c96f182b49_4_1941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3" name="Google Shape;1120;g3c96f182b49_4_1941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4" name="Google Shape;1121;g3c96f182b49_4_1941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5" name="Google Shape;1122;g3c96f182b49_4_1941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6" name="Google Shape;1123;g3c96f182b49_4_1941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7" name="Google Shape;1124;g3c96f182b49_4_1941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8" name="Google Shape;1125;g3c96f182b49_4_1941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09" name="Google Shape;1126;g3c96f182b49_4_1941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0" name="Google Shape;1127;g3c96f182b49_4_1941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1" name="Google Shape;1128;g3c96f182b49_4_1941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2" name="Google Shape;1129;g3c96f182b49_4_1941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3" name="Google Shape;1130;g3c96f182b49_4_1941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4" name="Google Shape;1131;g3c96f182b49_4_1941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5" name="Google Shape;1132;g3c96f182b49_4_1941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6" name="Google Shape;1133;g3c96f182b49_4_1941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7" name="Google Shape;1134;g3c96f182b49_4_1941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8" name="Google Shape;1135;g3c96f182b49_4_1941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19" name="Google Shape;1136;g3c96f182b49_4_1941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0" name="Google Shape;1137;g3c96f182b49_4_1941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1" name="Google Shape;1138;g3c96f182b49_4_1941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2" name="Google Shape;1139;g3c96f182b49_4_1941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3" name="Google Shape;1140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4" name="Google Shape;1141;g3c96f182b49_4_1941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5" name="Google Shape;1142;g3c96f182b49_4_1941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26" name="Google Shape;1143;g3c96f182b49_4_1941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27" name="Google Shape;1144;g3c96f182b49_4_1941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28" name="Google Shape;1145;g3c96f182b49_4_1941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29" name="Google Shape;1146;g3c96f182b49_4_1941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30" name="Google Shape;1147;g3c96f182b49_4_1941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1" name="Google Shape;1148;g3c96f182b49_4_1941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2" name="Google Shape;1149;g3c96f182b49_4_1941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3" name="Google Shape;1150;g3c96f182b49_4_1941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4" name="Google Shape;1151;g3c96f182b49_4_1941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5" name="Google Shape;1152;g3c96f182b49_4_1941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6" name="Google Shape;1153;g3c96f182b49_4_1941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7" name="Google Shape;1154;g3c96f182b49_4_1941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8" name="Google Shape;1155;g3c96f182b49_4_1941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39" name="Google Shape;1156;g3c96f182b49_4_1941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40" name="Google Shape;1157;g3c96f182b49_4_1941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1" name="Google Shape;1158;g3c96f182b49_4_1941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2" name="Google Shape;1159;g3c96f182b49_4_1941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3" name="Google Shape;1160;g3c96f182b49_4_1941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4" name="Google Shape;1161;g3c96f182b49_4_1941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5" name="Google Shape;1162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46" name="Google Shape;1163;g3c96f182b49_4_1941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47" name="Google Shape;1164;g3c96f182b49_4_1941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48" name="Google Shape;1165;g3c96f182b49_4_1941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49" name="Google Shape;1166;g3c96f182b49_4_1941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50" name="Google Shape;1167;g3c96f182b49_4_1941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1" name="Google Shape;1168;g3c96f182b49_4_1941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2" name="Google Shape;1169;g3c96f182b49_4_1941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3" name="Google Shape;1170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4" name="Google Shape;1171;g3c96f182b49_4_1941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5" name="Google Shape;1172;g3c96f182b49_4_1941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6" name="Google Shape;1173;g3c96f182b49_4_1941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57" name="Google Shape;1174;g3c96f182b49_4_1941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58" name="Google Shape;1175;g3c96f182b49_4_1941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59" name="Google Shape;1176;g3c96f182b49_4_1941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0" name="Google Shape;1177;g3c96f182b49_4_1941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1" name="Google Shape;1178;g3c96f182b49_4_1941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2" name="Google Shape;1179;g3c96f182b49_4_1941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3" name="Google Shape;1180;g3c96f182b49_4_1941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4" name="Google Shape;1181;g3c96f182b49_4_1941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5" name="Google Shape;1182;g3c96f182b49_4_1941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66" name="Google Shape;1183;g3c96f182b49_4_1941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67" name="Google Shape;1184;g3c96f182b49_4_1941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68" name="Google Shape;1185;g3c96f182b49_4_1941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69" name="Google Shape;1186;g3c96f182b49_4_1941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0" name="Google Shape;1187;g3c96f182b49_4_1941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1" name="Google Shape;1188;g3c96f182b49_4_1941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2" name="Google Shape;1189;g3c96f182b49_4_1941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73" name="Google Shape;1190;g3c96f182b49_4_1941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74" name="Google Shape;1191;g3c96f182b49_4_1941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75" name="Google Shape;1192;g3c96f182b49_4_1941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6" name="Google Shape;1193;g3c96f182b49_4_1941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7" name="Google Shape;1194;g3c96f182b49_4_1941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8" name="Google Shape;1195;g3c96f182b49_4_1941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79" name="Google Shape;1196;g3c96f182b49_4_1941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0" name="Google Shape;1197;g3c96f182b49_4_1941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1" name="Google Shape;1198;g3c96f182b49_4_1941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2" name="Google Shape;1199;g3c96f182b49_4_1941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3" name="Google Shape;1200;g3c96f182b49_4_1941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4" name="Google Shape;1201;g3c96f182b49_4_1941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5" name="Google Shape;1202;g3c96f182b49_4_1941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6" name="Google Shape;1203;g3c96f182b49_4_1941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7" name="Google Shape;1204;g3c96f182b49_4_1941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8" name="Google Shape;1205;g3c96f182b49_4_1941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89" name="Google Shape;1206;g3c96f182b49_4_1941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0" name="Google Shape;1207;g3c96f182b49_4_1941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1" name="Google Shape;1208;g3c96f182b49_4_1941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2" name="Google Shape;1209;g3c96f182b49_4_1941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3" name="Google Shape;1210;g3c96f182b49_4_1941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4" name="Google Shape;1211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7995" name="Google Shape;1212;g3c96f182b49_4_1941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96" name="Google Shape;1213;g3c96f182b49_4_1941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97" name="Google Shape;1214;g3c96f182b49_4_1941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98" name="Google Shape;1215;g3c96f182b49_4_1941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7999" name="Google Shape;1216;g3c96f182b49_4_1941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0" name="Google Shape;1217;g3c96f182b49_4_1941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1" name="Google Shape;1218;g3c96f182b49_4_1941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2" name="Google Shape;1219;g3c96f182b49_4_1941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3" name="Google Shape;1220;g3c96f182b49_4_1941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4" name="Google Shape;1221;g3c96f182b49_4_1941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05" name="Google Shape;1222;g3c96f182b49_4_1941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06" name="Google Shape;1223;g3c96f182b49_4_1941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07" name="Google Shape;1224;g3c96f182b49_4_1941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08" name="Google Shape;1225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09" name="Google Shape;1226;g3c96f182b49_4_1941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0" name="Google Shape;1227;g3c96f182b49_4_1941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1" name="Google Shape;1228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2" name="Google Shape;1229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3" name="Google Shape;1230;g3c96f182b49_4_1941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4" name="Google Shape;1231;g3c96f182b49_4_1941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5" name="Google Shape;1232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6" name="Google Shape;1233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7" name="Google Shape;1234;g3c96f182b49_4_1941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8" name="Google Shape;1235;g3c96f182b49_4_1941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19" name="Google Shape;1236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0" name="Google Shape;1237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1" name="Google Shape;1238;g3c96f182b49_4_1941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2" name="Google Shape;1239;g3c96f182b49_4_1941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3" name="Google Shape;1240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4" name="Google Shape;1241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5" name="Google Shape;1242;g3c96f182b49_4_1941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26" name="Google Shape;1243;g3c96f182b49_4_1941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27" name="Google Shape;1244;g3c96f182b49_4_1941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28" name="Google Shape;1245;g3c96f182b49_4_1941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29" name="Google Shape;1246;g3c96f182b49_4_1941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0" name="Google Shape;1247;g3c96f182b49_4_1941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1" name="Google Shape;1248;g3c96f182b49_4_1941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2" name="Google Shape;1249;g3c96f182b49_4_1941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3" name="Google Shape;1250;g3c96f182b49_4_1941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4" name="Google Shape;1251;g3c96f182b49_4_1941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35" name="Google Shape;1252;g3c96f182b49_4_1941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36" name="Google Shape;1253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37" name="Google Shape;1254;g3c96f182b49_4_1941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38" name="Google Shape;1255;g3c96f182b49_4_1941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39" name="Google Shape;1256;g3c96f182b49_4_1941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0" name="Google Shape;1257;g3c96f182b49_4_1941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1" name="Google Shape;1258;g3c96f182b49_4_1941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2" name="Google Shape;1259;g3c96f182b49_4_1941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3" name="Google Shape;1260;g3c96f182b49_4_1941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4" name="Google Shape;1261;g3c96f182b49_4_1941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45" name="Google Shape;1262;g3c96f182b49_4_1941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46" name="Google Shape;1263;g3c96f182b49_4_1941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47" name="Google Shape;1264;g3c96f182b49_4_1941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8" name="Google Shape;1265;g3c96f182b49_4_1941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49" name="Google Shape;1266;g3c96f182b49_4_1941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0" name="Google Shape;1267;g3c96f182b49_4_1941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1" name="Google Shape;1268;g3c96f182b49_4_1941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2" name="Google Shape;1269;g3c96f182b49_4_1941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53" name="Google Shape;1270;g3c96f182b49_4_1941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54" name="Google Shape;1271;g3c96f182b49_4_1941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55" name="Google Shape;1272;g3c96f182b49_4_1941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6" name="Google Shape;1273;g3c96f182b49_4_1941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7" name="Google Shape;1274;g3c96f182b49_4_1941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8" name="Google Shape;1275;g3c96f182b49_4_1941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59" name="Google Shape;1276;g3c96f182b49_4_1941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60" name="Google Shape;1277;g3c96f182b49_4_1941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1" name="Google Shape;1278;g3c96f182b49_4_1941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2" name="Google Shape;1279;g3c96f182b49_4_1941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3" name="Google Shape;1280;g3c96f182b49_4_1941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64" name="Google Shape;1281;g3c96f182b49_4_1941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65" name="Google Shape;1282;g3c96f182b49_4_1941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6" name="Google Shape;1283;g3c96f182b49_4_1941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7" name="Google Shape;1284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8" name="Google Shape;1285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69" name="Google Shape;1286;g3c96f182b49_4_1941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0" name="Google Shape;1287;g3c96f182b49_4_1941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1" name="Google Shape;1288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2" name="Google Shape;1289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3" name="Google Shape;1290;g3c96f182b49_4_1941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74" name="Google Shape;1291;g3c96f182b49_4_1941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75" name="Google Shape;1292;g3c96f182b49_4_1941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76" name="Google Shape;1293;g3c96f182b49_4_1941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77" name="Google Shape;1294;g3c96f182b49_4_1941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78" name="Google Shape;1295;g3c96f182b49_4_1941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79" name="Google Shape;1296;g3c96f182b49_4_1941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0" name="Google Shape;1297;g3c96f182b49_4_1941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1" name="Google Shape;1298;g3c96f182b49_4_1941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82" name="Google Shape;1299;g3c96f182b49_4_1941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83" name="Google Shape;1300;g3c96f182b49_4_1941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84" name="Google Shape;1301;g3c96f182b49_4_1941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85" name="Google Shape;1302;g3c96f182b49_4_1941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86" name="Google Shape;1303;g3c96f182b49_4_1941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7" name="Google Shape;1304;g3c96f182b49_4_1941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8" name="Google Shape;1305;g3c96f182b49_4_1941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89" name="Google Shape;1306;g3c96f182b49_4_1941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0" name="Google Shape;1307;g3c96f182b49_4_1941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1" name="Google Shape;1308;g3c96f182b49_4_1941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2" name="Google Shape;1309;g3c96f182b49_4_1941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3" name="Google Shape;1310;g3c96f182b49_4_1941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4" name="Google Shape;1311;g3c96f182b49_4_1941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95" name="Google Shape;1312;g3c96f182b49_4_1941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96" name="Google Shape;1313;g3c96f182b49_4_1941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097" name="Google Shape;1314;g3c96f182b49_4_1941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8" name="Google Shape;1315;g3c96f182b49_4_1941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099" name="Google Shape;1316;g3c96f182b49_4_1941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0" name="Google Shape;1317;g3c96f182b49_4_1941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1" name="Google Shape;1318;g3c96f182b49_4_1941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02" name="Google Shape;1319;g3c96f182b49_4_1941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03" name="Google Shape;1320;g3c96f182b49_4_1941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04" name="Google Shape;1321;g3c96f182b49_4_1941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05" name="Google Shape;1322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6" name="Google Shape;1323;g3c96f182b49_4_1941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07" name="Google Shape;1324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8" name="Google Shape;1325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09" name="Google Shape;1326;g3c96f182b49_4_1941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10" name="Google Shape;1327;g3c96f182b49_4_1941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11" name="Google Shape;1328;g3c96f182b49_4_1941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2" name="Google Shape;1329;g3c96f182b49_4_1941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3" name="Google Shape;1330;g3c96f182b49_4_1941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14" name="Google Shape;1331;g3c96f182b49_4_1941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5" name="Google Shape;1332;g3c96f182b49_4_1941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6" name="Google Shape;1333;g3c96f182b49_4_1941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7" name="Google Shape;1334;g3c96f182b49_4_1941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8" name="Google Shape;1335;g3c96f182b49_4_1941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19" name="Google Shape;1336;g3c96f182b49_4_1941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0" name="Google Shape;1337;g3c96f182b49_4_1941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21" name="Google Shape;1338;g3c96f182b49_4_1941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22" name="Google Shape;1339;g3c96f182b49_4_1941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3" name="Google Shape;1340;g3c96f182b49_4_1941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4" name="Google Shape;1341;g3c96f182b49_4_1941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5" name="Google Shape;1342;g3c96f182b49_4_1941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26" name="Google Shape;1343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7" name="Google Shape;1344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28" name="Google Shape;1345;g3c96f182b49_4_1941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29" name="Google Shape;1346;g3c96f182b49_4_1941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30" name="Google Shape;1347;g3c96f182b49_4_1941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1" name="Google Shape;1348;g3c96f182b49_4_1941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2" name="Google Shape;1349;g3c96f182b49_4_1941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3" name="Google Shape;1350;g3c96f182b49_4_1941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34" name="Google Shape;1351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5" name="Google Shape;1352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6" name="Google Shape;1353;g3c96f182b49_4_1941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37" name="Google Shape;1354;g3c96f182b49_4_1941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38" name="Google Shape;1355;g3c96f182b49_4_1941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39" name="Google Shape;1356;g3c96f182b49_4_1941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0" name="Google Shape;1357;g3c96f182b49_4_1941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1" name="Google Shape;1358;g3c96f182b49_4_1941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42" name="Google Shape;1359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3" name="Google Shape;1360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4" name="Google Shape;1361;g3c96f182b49_4_1941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45" name="Google Shape;1362;g3c96f182b49_4_1941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46" name="Google Shape;1363;g3c96f182b49_4_1941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7" name="Google Shape;1364;g3c96f182b49_4_1941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8" name="Google Shape;1365;g3c96f182b49_4_1941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49" name="Google Shape;1366;g3c96f182b49_4_1941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50" name="Google Shape;1367;g3c96f182b49_4_1941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51" name="Google Shape;1368;g3c96f182b49_4_1941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2" name="Google Shape;1369;g3c96f182b49_4_1941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3" name="Google Shape;1370;g3c96f182b49_4_1941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4" name="Google Shape;1371;g3c96f182b49_4_1941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55" name="Google Shape;1372;g3c96f182b49_4_1941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56" name="Google Shape;1373;g3c96f182b49_4_1941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7" name="Google Shape;1374;g3c96f182b49_4_1941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8" name="Google Shape;1375;g3c96f182b49_4_1941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59" name="Google Shape;1376;g3c96f182b49_4_1941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60" name="Google Shape;1377;g3c96f182b49_4_1941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61" name="Google Shape;1378;g3c96f182b49_4_1941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2" name="Google Shape;1379;g3c96f182b49_4_1941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3" name="Google Shape;1380;g3c96f182b49_4_1941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4" name="Google Shape;1381;g3c96f182b49_4_1941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5" name="Google Shape;1382;g3c96f182b49_4_1941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6" name="Google Shape;1383;g3c96f182b49_4_1941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7" name="Google Shape;1384;g3c96f182b49_4_1941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8" name="Google Shape;1385;g3c96f182b49_4_1941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69" name="Google Shape;1386;g3c96f182b49_4_1941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70" name="Google Shape;1387;g3c96f182b49_4_1941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71" name="Google Shape;1388;g3c96f182b49_4_1941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72" name="Google Shape;1389;g3c96f182b49_4_1941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3" name="Google Shape;1390;g3c96f182b49_4_1941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4" name="Google Shape;1391;g3c96f182b49_4_1941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5" name="Google Shape;1392;g3c96f182b49_4_1941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6" name="Google Shape;1393;g3c96f182b49_4_1941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7" name="Google Shape;1394;g3c96f182b49_4_1941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8" name="Google Shape;1395;g3c96f182b49_4_1941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79" name="Google Shape;1396;g3c96f182b49_4_1941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0" name="Google Shape;1397;g3c96f182b49_4_1941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1" name="Google Shape;1398;g3c96f182b49_4_1941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2" name="Google Shape;1399;g3c96f182b49_4_1941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3" name="Google Shape;1400;g3c96f182b49_4_1941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4" name="Google Shape;1401;g3c96f182b49_4_1941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85" name="Google Shape;1402;g3c96f182b49_4_1941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6" name="Google Shape;1403;g3c96f182b49_4_1941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87" name="Google Shape;1404;g3c96f182b49_4_1941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88" name="Google Shape;1405;g3c96f182b49_4_1941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89" name="Google Shape;1406;g3c96f182b49_4_1941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90" name="Google Shape;1407;g3c96f182b49_4_1941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91" name="Google Shape;1408;g3c96f182b49_4_1941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192" name="Google Shape;1409;g3c96f182b49_4_1941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3" name="Google Shape;1410;g3c96f182b49_4_1941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4" name="Google Shape;1411;g3c96f182b49_4_1941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5" name="Google Shape;1412;g3c96f182b49_4_1941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6" name="Google Shape;1413;g3c96f182b49_4_1941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7" name="Google Shape;1414;g3c96f182b49_4_1941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8" name="Google Shape;1415;g3c96f182b49_4_1941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199" name="Google Shape;1416;g3c96f182b49_4_1941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00" name="Google Shape;1417;g3c96f182b49_4_1941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01" name="Google Shape;1418;g3c96f182b49_4_1941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2" name="Google Shape;1419;g3c96f182b49_4_1941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03" name="Google Shape;1420;g3c96f182b49_4_1941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4" name="Google Shape;1421;g3c96f182b49_4_1941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5" name="Google Shape;1422;g3c96f182b49_4_1941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6" name="Google Shape;1423;g3c96f182b49_4_1941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7" name="Google Shape;1424;g3c96f182b49_4_1941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8" name="Google Shape;1425;g3c96f182b49_4_1941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09" name="Google Shape;1426;g3c96f182b49_4_1941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0" name="Google Shape;1427;g3c96f182b49_4_1941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1" name="Google Shape;1428;g3c96f182b49_4_1941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12" name="Google Shape;1429;g3c96f182b49_4_1941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3" name="Google Shape;1430;g3c96f182b49_4_1941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14" name="Google Shape;1431;g3c96f182b49_4_1941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15" name="Google Shape;1432;g3c96f182b49_4_1941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6" name="Google Shape;1433;g3c96f182b49_4_1941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7" name="Google Shape;1434;g3c96f182b49_4_1941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18" name="Google Shape;1435;g3c96f182b49_4_1941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19" name="Google Shape;1436;g3c96f182b49_4_1941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0" name="Google Shape;1437;g3c96f182b49_4_1941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1" name="Google Shape;1438;g3c96f182b49_4_1941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22" name="Google Shape;1439;g3c96f182b49_4_1941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3" name="Google Shape;1440;g3c96f182b49_4_1941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24" name="Google Shape;1441;g3c96f182b49_4_1941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25" name="Google Shape;1442;g3c96f182b49_4_1941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26" name="Google Shape;1443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7" name="Google Shape;1444;g3c96f182b49_4_1941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8" name="Google Shape;1445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29" name="Google Shape;1446;g3c96f182b49_4_1941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30" name="Google Shape;1447;g3c96f182b49_4_1941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1" name="Google Shape;1448;g3c96f182b49_4_1941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2" name="Google Shape;1449;g3c96f182b49_4_1941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3" name="Google Shape;1450;g3c96f182b49_4_1941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4" name="Google Shape;1451;g3c96f182b49_4_1941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5" name="Google Shape;1452;g3c96f182b49_4_1941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6" name="Google Shape;1453;g3c96f182b49_4_1941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37" name="Google Shape;1454;g3c96f182b49_4_1941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38" name="Google Shape;1455;g3c96f182b49_4_1941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39" name="Google Shape;1456;g3c96f182b49_4_1941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40" name="Google Shape;1457;g3c96f182b49_4_1941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41" name="Google Shape;1458;g3c96f182b49_4_1941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2" name="Google Shape;1459;g3c96f182b49_4_1941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3" name="Google Shape;1460;g3c96f182b49_4_1941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4" name="Google Shape;1461;g3c96f182b49_4_1941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5" name="Google Shape;1462;g3c96f182b49_4_1941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6" name="Google Shape;1463;g3c96f182b49_4_1941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47" name="Google Shape;1464;g3c96f182b49_4_1941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48" name="Google Shape;1465;g3c96f182b49_4_1941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49" name="Google Shape;1466;g3c96f182b49_4_1941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0" name="Google Shape;1467;g3c96f182b49_4_1941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51" name="Google Shape;1468;g3c96f182b49_4_1941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2" name="Google Shape;1469;g3c96f182b49_4_1941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3" name="Google Shape;1470;g3c96f182b49_4_1941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4" name="Google Shape;1471;g3c96f182b49_4_1941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5" name="Google Shape;1472;g3c96f182b49_4_1941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6" name="Google Shape;1473;g3c96f182b49_4_1941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7" name="Google Shape;1474;g3c96f182b49_4_1941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8" name="Google Shape;1475;g3c96f182b49_4_1941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59" name="Google Shape;1476;g3c96f182b49_4_1941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0" name="Google Shape;1477;g3c96f182b49_4_1941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61" name="Google Shape;1478;g3c96f182b49_4_1941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2" name="Google Shape;1479;g3c96f182b49_4_1941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3" name="Google Shape;1480;g3c96f182b49_4_1941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64" name="Google Shape;1481;g3c96f182b49_4_1941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65" name="Google Shape;1482;g3c96f182b49_4_1941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6" name="Google Shape;1483;g3c96f182b49_4_1941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7" name="Google Shape;1484;g3c96f182b49_4_1941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8" name="Google Shape;1485;g3c96f182b49_4_1941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69" name="Google Shape;1486;g3c96f182b49_4_1941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0" name="Google Shape;1487;g3c96f182b49_4_1941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1" name="Google Shape;1488;g3c96f182b49_4_1941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72" name="Google Shape;1489;g3c96f182b49_4_1941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73" name="Google Shape;1490;g3c96f182b49_4_1941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74" name="Google Shape;1491;g3c96f182b49_4_1941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5" name="Google Shape;1492;g3c96f182b49_4_1941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76" name="Google Shape;1493;g3c96f182b49_4_1941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7" name="Google Shape;1494;g3c96f182b49_4_1941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8" name="Google Shape;1495;g3c96f182b49_4_1941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79" name="Google Shape;1496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0" name="Google Shape;1497;g3c96f182b49_4_1941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1" name="Google Shape;1498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2" name="Google Shape;1499;g3c96f182b49_4_1941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3" name="Google Shape;1500;g3c96f182b49_4_1941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84" name="Google Shape;1501;g3c96f182b49_4_1941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5" name="Google Shape;1502;g3c96f182b49_4_1941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6" name="Google Shape;1503;g3c96f182b49_4_1941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7" name="Google Shape;1504;g3c96f182b49_4_1941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88" name="Google Shape;1505;g3c96f182b49_4_1941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89" name="Google Shape;1506;g3c96f182b49_4_1941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0" name="Google Shape;1507;g3c96f182b49_4_1941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1" name="Google Shape;1508;g3c96f182b49_4_1941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2" name="Google Shape;1509;g3c96f182b49_4_1941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3" name="Google Shape;1510;g3c96f182b49_4_1941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94" name="Google Shape;1511;g3c96f182b49_4_1941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5" name="Google Shape;1512;g3c96f182b49_4_1941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296" name="Google Shape;1513;g3c96f182b49_4_1941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97" name="Google Shape;1514;g3c96f182b49_4_1941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98" name="Google Shape;1515;g3c96f182b49_4_1941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299" name="Google Shape;1516;g3c96f182b49_4_1941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00" name="Google Shape;1517;g3c96f182b49_4_1941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01" name="Google Shape;1518;g3c96f182b49_4_1941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2" name="Google Shape;1519;g3c96f182b49_4_1941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3" name="Google Shape;1520;g3c96f182b49_4_1941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4" name="Google Shape;1521;g3c96f182b49_4_1941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5" name="Google Shape;1522;g3c96f182b49_4_1941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6" name="Google Shape;1523;g3c96f182b49_4_1941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7" name="Google Shape;1524;g3c96f182b49_4_1941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8" name="Google Shape;1525;g3c96f182b49_4_1941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09" name="Google Shape;1526;g3c96f182b49_4_1941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0" name="Google Shape;1527;g3c96f182b49_4_1941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1" name="Google Shape;1528;g3c96f182b49_4_1941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2" name="Google Shape;1529;g3c96f182b49_4_1941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3" name="Google Shape;1530;g3c96f182b49_4_1941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4" name="Google Shape;1531;g3c96f182b49_4_1941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5" name="Google Shape;1532;g3c96f182b49_4_1941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6" name="Google Shape;1533;g3c96f182b49_4_1941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17" name="Google Shape;1534;g3c96f182b49_4_1941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8" name="Google Shape;1535;g3c96f182b49_4_1941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19" name="Google Shape;1536;g3c96f182b49_4_1941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0" name="Google Shape;1537;g3c96f182b49_4_1941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21" name="Google Shape;1538;g3c96f182b49_4_1941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2" name="Google Shape;1539;g3c96f182b49_4_1941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3" name="Google Shape;1540;g3c96f182b49_4_1941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4" name="Google Shape;1541;g3c96f182b49_4_1941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5" name="Google Shape;1542;g3c96f182b49_4_1941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26" name="Google Shape;1543;g3c96f182b49_4_1941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27" name="Google Shape;1544;g3c96f182b49_4_1941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8" name="Google Shape;1545;g3c96f182b49_4_1941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29" name="Google Shape;1546;g3c96f182b49_4_1941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30" name="Google Shape;1547;g3c96f182b49_4_1941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1" name="Google Shape;1548;g3c96f182b49_4_1941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2" name="Google Shape;1549;g3c96f182b49_4_1941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3" name="Google Shape;1550;g3c96f182b49_4_1941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34" name="Google Shape;1551;g3c96f182b49_4_1941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35" name="Google Shape;1552;g3c96f182b49_4_1941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6" name="Google Shape;1553;g3c96f182b49_4_1941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7" name="Google Shape;1554;g3c96f182b49_4_1941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8" name="Google Shape;1555;g3c96f182b49_4_1941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39" name="Google Shape;1556;g3c96f182b49_4_1941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0" name="Google Shape;1557;g3c96f182b49_4_1941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1" name="Google Shape;1558;g3c96f182b49_4_1941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2" name="Google Shape;1559;g3c96f182b49_4_1941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3" name="Google Shape;1560;g3c96f182b49_4_1941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4" name="Google Shape;1561;g3c96f182b49_4_1941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5" name="Google Shape;1562;g3c96f182b49_4_1941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46" name="Google Shape;1563;g3c96f182b49_4_1941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47" name="Google Shape;1564;g3c96f182b49_4_1941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48" name="Google Shape;1565;g3c96f182b49_4_1941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49" name="Google Shape;1566;g3c96f182b49_4_1941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0" name="Google Shape;1567;g3c96f182b49_4_1941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51" name="Google Shape;1568;g3c96f182b49_4_1941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2" name="Google Shape;1569;g3c96f182b49_4_1941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3" name="Google Shape;1570;g3c96f182b49_4_1941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4" name="Google Shape;1571;g3c96f182b49_4_1941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55" name="Google Shape;1572;g3c96f182b49_4_1941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56" name="Google Shape;1573;g3c96f182b49_4_1941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57" name="Google Shape;1574;g3c96f182b49_4_1941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58" name="Google Shape;1575;g3c96f182b49_4_1941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59" name="Google Shape;1576;g3c96f182b49_4_1941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0" name="Google Shape;1577;g3c96f182b49_4_1941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61" name="Google Shape;1578;g3c96f182b49_4_1941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62" name="Google Shape;1579;g3c96f182b49_4_1941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63" name="Google Shape;1580;g3c96f182b49_4_1941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64" name="Google Shape;1581;g3c96f182b49_4_1941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5" name="Google Shape;1582;g3c96f182b49_4_1941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6" name="Google Shape;1583;g3c96f182b49_4_1941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7" name="Google Shape;1584;g3c96f182b49_4_1941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8" name="Google Shape;1585;g3c96f182b49_4_1941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69" name="Google Shape;1586;g3c96f182b49_4_1941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0" name="Google Shape;1587;g3c96f182b49_4_1941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1" name="Google Shape;1588;g3c96f182b49_4_1941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2" name="Google Shape;1589;g3c96f182b49_4_1941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3" name="Google Shape;1590;g3c96f182b49_4_1941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4" name="Google Shape;1591;g3c96f182b49_4_1941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5" name="Google Shape;1592;g3c96f182b49_4_1941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76" name="Google Shape;1593;g3c96f182b49_4_1941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77" name="Google Shape;1594;g3c96f182b49_4_1941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78" name="Google Shape;1595;g3c96f182b49_4_1941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79" name="Google Shape;1596;g3c96f182b49_4_1941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0" name="Google Shape;1597;g3c96f182b49_4_1941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1" name="Google Shape;1598;g3c96f182b49_4_1941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2" name="Google Shape;1599;g3c96f182b49_4_1941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83" name="Google Shape;1600;g3c96f182b49_4_1941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4" name="Google Shape;1601;g3c96f182b49_4_1941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5" name="Google Shape;1602;g3c96f182b49_4_1941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6" name="Google Shape;1603;g3c96f182b49_4_1941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7" name="Google Shape;1604;g3c96f182b49_4_1941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8" name="Google Shape;1605;g3c96f182b49_4_1941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89" name="Google Shape;1606;g3c96f182b49_4_1941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90" name="Google Shape;1607;g3c96f182b49_4_1941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91" name="Google Shape;1608;g3c96f182b49_4_1941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2" name="Google Shape;1609;g3c96f182b49_4_1941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3" name="Google Shape;1610;g3c96f182b49_4_1941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4" name="Google Shape;1611;g3c96f182b49_4_1941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5" name="Google Shape;1612;g3c96f182b49_4_1941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396" name="Google Shape;1613;g3c96f182b49_4_1941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7" name="Google Shape;1614;g3c96f182b49_4_1941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8" name="Google Shape;1615;g3c96f182b49_4_1941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399" name="Google Shape;1616;g3c96f182b49_4_1941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0" name="Google Shape;1617;g3c96f182b49_4_1941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1" name="Google Shape;1618;g3c96f182b49_4_1941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02" name="Google Shape;1619;g3c96f182b49_4_1941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03" name="Google Shape;1620;g3c96f182b49_4_1941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04" name="Google Shape;1621;g3c96f182b49_4_1941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05" name="Google Shape;1622;g3c96f182b49_4_1941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6" name="Google Shape;1623;g3c96f182b49_4_1941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7" name="Google Shape;1624;g3c96f182b49_4_1941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8" name="Google Shape;1625;g3c96f182b49_4_1941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09" name="Google Shape;1626;g3c96f182b49_4_1941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0" name="Google Shape;1627;g3c96f182b49_4_1941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1" name="Google Shape;1628;g3c96f182b49_4_1941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2" name="Google Shape;1629;g3c96f182b49_4_1941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3" name="Google Shape;1630;g3c96f182b49_4_1941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4" name="Google Shape;1631;g3c96f182b49_4_1941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5" name="Google Shape;1632;g3c96f182b49_4_1941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6" name="Google Shape;1633;g3c96f182b49_4_1941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7" name="Google Shape;1634;g3c96f182b49_4_1941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8" name="Google Shape;1635;g3c96f182b49_4_1941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19" name="Google Shape;1636;g3c96f182b49_4_1941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0" name="Google Shape;1637;g3c96f182b49_4_1941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1" name="Google Shape;1638;g3c96f182b49_4_1941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2" name="Google Shape;1639;g3c96f182b49_4_1941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3" name="Google Shape;1640;g3c96f182b49_4_1941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4" name="Google Shape;1641;g3c96f182b49_4_1941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5" name="Google Shape;1642;g3c96f182b49_4_1941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26" name="Google Shape;1643;g3c96f182b49_4_1941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27" name="Google Shape;1644;g3c96f182b49_4_1941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28" name="Google Shape;1645;g3c96f182b49_4_1941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29" name="Google Shape;1646;g3c96f182b49_4_1941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0" name="Google Shape;1647;g3c96f182b49_4_1941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1" name="Google Shape;1648;g3c96f182b49_4_1941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32" name="Google Shape;1649;g3c96f182b49_4_1941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33" name="Google Shape;1650;g3c96f182b49_4_1941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34" name="Google Shape;1651;g3c96f182b49_4_1941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5" name="Google Shape;1652;g3c96f182b49_4_1941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6" name="Google Shape;1653;g3c96f182b49_4_1941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7" name="Google Shape;1654;g3c96f182b49_4_1941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38" name="Google Shape;1655;g3c96f182b49_4_1941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39" name="Google Shape;1656;g3c96f182b49_4_1941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0" name="Google Shape;1657;g3c96f182b49_4_1941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1" name="Google Shape;1658;g3c96f182b49_4_1941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2" name="Google Shape;1659;g3c96f182b49_4_1941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3" name="Google Shape;1660;g3c96f182b49_4_1941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4" name="Google Shape;1661;g3c96f182b49_4_1941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5" name="Google Shape;1662;g3c96f182b49_4_1941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6" name="Google Shape;1663;g3c96f182b49_4_1941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7" name="Google Shape;1664;g3c96f182b49_4_1941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8" name="Google Shape;1665;g3c96f182b49_4_1941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49" name="Google Shape;1666;g3c96f182b49_4_1941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0" name="Google Shape;1667;g3c96f182b49_4_1941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1" name="Google Shape;1668;g3c96f182b49_4_1941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2" name="Google Shape;1669;g3c96f182b49_4_1941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3" name="Google Shape;1670;g3c96f182b49_4_1941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4" name="Google Shape;1671;g3c96f182b49_4_1941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5" name="Google Shape;1672;g3c96f182b49_4_1941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6" name="Google Shape;1673;g3c96f182b49_4_1941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7" name="Google Shape;1674;g3c96f182b49_4_1941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8" name="Google Shape;1675;g3c96f182b49_4_1941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59" name="Google Shape;1676;g3c96f182b49_4_1941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0" name="Google Shape;1677;g3c96f182b49_4_1941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1" name="Google Shape;1678;g3c96f182b49_4_1941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2" name="Google Shape;1679;g3c96f182b49_4_1941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3" name="Google Shape;1680;g3c96f182b49_4_1941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4" name="Google Shape;1681;g3c96f182b49_4_1941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5" name="Google Shape;1682;g3c96f182b49_4_1941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6" name="Google Shape;1683;g3c96f182b49_4_1941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7" name="Google Shape;1684;g3c96f182b49_4_1941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8" name="Google Shape;1685;g3c96f182b49_4_1941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69" name="Google Shape;1686;g3c96f182b49_4_1941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70" name="Google Shape;1687;g3c96f182b49_4_1941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1" name="Google Shape;1688;g3c96f182b49_4_1941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2" name="Google Shape;1689;g3c96f182b49_4_1941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3" name="Google Shape;1690;g3c96f182b49_4_1941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4" name="Google Shape;1691;g3c96f182b49_4_1941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75" name="Google Shape;1692;g3c96f182b49_4_1941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76" name="Google Shape;1693;g3c96f182b49_4_1941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77" name="Google Shape;1694;g3c96f182b49_4_1941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8" name="Google Shape;1695;g3c96f182b49_4_1941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79" name="Google Shape;1696;g3c96f182b49_4_1941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0" name="Google Shape;1697;g3c96f182b49_4_1941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1" name="Google Shape;1698;g3c96f182b49_4_1941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2" name="Google Shape;1699;g3c96f182b49_4_1941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83" name="Google Shape;1700;g3c96f182b49_4_1941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84" name="Google Shape;1701;g3c96f182b49_4_1941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85" name="Google Shape;1702;g3c96f182b49_4_1941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6" name="Google Shape;1703;g3c96f182b49_4_1941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7" name="Google Shape;1704;g3c96f182b49_4_1941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8" name="Google Shape;1705;g3c96f182b49_4_1941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89" name="Google Shape;1706;g3c96f182b49_4_1941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90" name="Google Shape;1707;g3c96f182b49_4_1941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1" name="Google Shape;1708;g3c96f182b49_4_1941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2" name="Google Shape;1709;g3c96f182b49_4_1941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3" name="Google Shape;1710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94" name="Google Shape;1711;g3c96f182b49_4_1941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5" name="Google Shape;1712;g3c96f182b49_4_1941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6" name="Google Shape;1713;g3c96f182b49_4_1941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7" name="Google Shape;1714;g3c96f182b49_4_1941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498" name="Google Shape;1715;g3c96f182b49_4_1941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499" name="Google Shape;1716;g3c96f182b49_4_1941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0" name="Google Shape;1717;g3c96f182b49_4_1941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01" name="Google Shape;1718;g3c96f182b49_4_1941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02" name="Google Shape;1719;g3c96f182b49_4_1941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03" name="Google Shape;1720;g3c96f182b49_4_1941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04" name="Google Shape;1721;g3c96f182b49_4_1941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05" name="Google Shape;1722;g3c96f182b49_4_1941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6" name="Google Shape;1723;g3c96f182b49_4_1941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7" name="Google Shape;1724;g3c96f182b49_4_1941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8" name="Google Shape;1725;g3c96f182b49_4_1941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09" name="Google Shape;1726;g3c96f182b49_4_1941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0" name="Google Shape;1727;g3c96f182b49_4_1941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1" name="Google Shape;1728;g3c96f182b49_4_1941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2" name="Google Shape;1729;g3c96f182b49_4_1941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3" name="Google Shape;1730;g3c96f182b49_4_1941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4" name="Google Shape;1731;g3c96f182b49_4_1941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5" name="Google Shape;1732;g3c96f182b49_4_1941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6" name="Google Shape;1733;g3c96f182b49_4_1941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7" name="Google Shape;1734;g3c96f182b49_4_1941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18" name="Google Shape;1735;g3c96f182b49_4_1941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19" name="Google Shape;1736;g3c96f182b49_4_1941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0" name="Google Shape;1737;g3c96f182b49_4_1941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1" name="Google Shape;1738;g3c96f182b49_4_1941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2" name="Google Shape;1739;g3c96f182b49_4_1941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23" name="Google Shape;1740;g3c96f182b49_4_1941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4" name="Google Shape;1741;g3c96f182b49_4_1941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5" name="Google Shape;1742;g3c96f182b49_4_1941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6" name="Google Shape;1743;g3c96f182b49_4_1941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27" name="Google Shape;1744;g3c96f182b49_4_1941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28" name="Google Shape;1745;g3c96f182b49_4_1941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29" name="Google Shape;1746;g3c96f182b49_4_1941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0" name="Google Shape;1747;g3c96f182b49_4_1941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1" name="Google Shape;1748;g3c96f182b49_4_1941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2" name="Google Shape;1749;g3c96f182b49_4_1941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33" name="Google Shape;1750;g3c96f182b49_4_1941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34" name="Google Shape;1751;g3c96f182b49_4_1941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35" name="Google Shape;1752;g3c96f182b49_4_1941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6" name="Google Shape;1753;g3c96f182b49_4_1941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37" name="Google Shape;1754;g3c96f182b49_4_1941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38" name="Google Shape;1755;g3c96f182b49_4_1941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39" name="Google Shape;1756;g3c96f182b49_4_1941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0" name="Google Shape;1757;g3c96f182b49_4_1941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1" name="Google Shape;1758;g3c96f182b49_4_1941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2" name="Google Shape;1759;g3c96f182b49_4_1941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3" name="Google Shape;1760;g3c96f182b49_4_1941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4" name="Google Shape;1761;g3c96f182b49_4_1941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5" name="Google Shape;1762;g3c96f182b49_4_1941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6" name="Google Shape;1763;g3c96f182b49_4_1941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7" name="Google Shape;1764;g3c96f182b49_4_1941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48" name="Google Shape;1765;g3c96f182b49_4_1941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49" name="Google Shape;1766;g3c96f182b49_4_1941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0" name="Google Shape;1767;g3c96f182b49_4_1941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1" name="Google Shape;1768;g3c96f182b49_4_1941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2" name="Google Shape;1769;g3c96f182b49_4_1941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53" name="Google Shape;1770;g3c96f182b49_4_1941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4" name="Google Shape;1771;g3c96f182b49_4_1941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5" name="Google Shape;1772;g3c96f182b49_4_1941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6" name="Google Shape;1773;g3c96f182b49_4_1941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57" name="Google Shape;1774;g3c96f182b49_4_1941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58" name="Google Shape;1775;g3c96f182b49_4_1941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59" name="Google Shape;1776;g3c96f182b49_4_1941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0" name="Google Shape;1777;g3c96f182b49_4_1941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1" name="Google Shape;1778;g3c96f182b49_4_1941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62" name="Google Shape;1779;g3c96f182b49_4_1941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3" name="Google Shape;1780;g3c96f182b49_4_1941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4" name="Google Shape;1781;g3c96f182b49_4_1941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5" name="Google Shape;1782;g3c96f182b49_4_1941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66" name="Google Shape;1783;g3c96f182b49_4_1941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67" name="Google Shape;1784;g3c96f182b49_4_1941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68" name="Google Shape;1785;g3c96f182b49_4_1941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69" name="Google Shape;1786;g3c96f182b49_4_1941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0" name="Google Shape;1787;g3c96f182b49_4_1941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1" name="Google Shape;1788;g3c96f182b49_4_1941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2" name="Google Shape;1789;g3c96f182b49_4_1941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3" name="Google Shape;1790;g3c96f182b49_4_1941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4" name="Google Shape;1791;g3c96f182b49_4_1941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5" name="Google Shape;1792;g3c96f182b49_4_1941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6" name="Google Shape;1793;g3c96f182b49_4_1941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7" name="Google Shape;1794;g3c96f182b49_4_1941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78" name="Google Shape;1795;g3c96f182b49_4_1941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79" name="Google Shape;1796;g3c96f182b49_4_1941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0" name="Google Shape;1797;g3c96f182b49_4_1941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1" name="Google Shape;1798;g3c96f182b49_4_1941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2" name="Google Shape;1799;g3c96f182b49_4_1941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3" name="Google Shape;1800;g3c96f182b49_4_1941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4" name="Google Shape;1801;g3c96f182b49_4_1941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85" name="Google Shape;1802;g3c96f182b49_4_1941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6" name="Google Shape;1803;g3c96f182b49_4_1941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7" name="Google Shape;1804;g3c96f182b49_4_1941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8" name="Google Shape;1805;g3c96f182b49_4_1941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89" name="Google Shape;1806;g3c96f182b49_4_1941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90" name="Google Shape;1807;g3c96f182b49_4_1941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91" name="Google Shape;1808;g3c96f182b49_4_1941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92" name="Google Shape;1809;g3c96f182b49_4_1941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93" name="Google Shape;1810;g3c96f182b49_4_1941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4" name="Google Shape;1811;g3c96f182b49_4_1941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5" name="Google Shape;1812;g3c96f182b49_4_1941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6" name="Google Shape;1813;g3c96f182b49_4_1941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7" name="Google Shape;1814;g3c96f182b49_4_1941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598" name="Google Shape;1815;g3c96f182b49_4_1941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599" name="Google Shape;1816;g3c96f182b49_4_1941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0" name="Google Shape;1817;g3c96f182b49_4_1941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1" name="Google Shape;1818;g3c96f182b49_4_1941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2" name="Google Shape;1819;g3c96f182b49_4_1941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3" name="Google Shape;1820;g3c96f182b49_4_1941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04" name="Google Shape;1821;g3c96f182b49_4_1941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05" name="Google Shape;1822;g3c96f182b49_4_1941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06" name="Google Shape;1823;g3c96f182b49_4_1941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07" name="Google Shape;1824;g3c96f182b49_4_1941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8" name="Google Shape;1825;g3c96f182b49_4_1941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09" name="Google Shape;1826;g3c96f182b49_4_1941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0" name="Google Shape;1827;g3c96f182b49_4_1941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1" name="Google Shape;1828;g3c96f182b49_4_1941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2" name="Google Shape;1829;g3c96f182b49_4_1941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3" name="Google Shape;1830;g3c96f182b49_4_1941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4" name="Google Shape;1831;g3c96f182b49_4_1941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5" name="Google Shape;1832;g3c96f182b49_4_1941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6" name="Google Shape;1833;g3c96f182b49_4_1941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7" name="Google Shape;1834;g3c96f182b49_4_1941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8" name="Google Shape;1835;g3c96f182b49_4_1941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19" name="Google Shape;1836;g3c96f182b49_4_1941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20" name="Google Shape;1837;g3c96f182b49_4_1941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21" name="Google Shape;1838;g3c96f182b49_4_1941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2" name="Google Shape;1839;g3c96f182b49_4_1941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3" name="Google Shape;1840;g3c96f182b49_4_1941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4" name="Google Shape;1841;g3c96f182b49_4_1941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5" name="Google Shape;1842;g3c96f182b49_4_1941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6" name="Google Shape;1843;g3c96f182b49_4_1941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7" name="Google Shape;1844;g3c96f182b49_4_1941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28" name="Google Shape;1845;g3c96f182b49_4_1941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29" name="Google Shape;1846;g3c96f182b49_4_1941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0" name="Google Shape;1847;g3c96f182b49_4_1941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1" name="Google Shape;1848;g3c96f182b49_4_1941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2" name="Google Shape;1849;g3c96f182b49_4_1941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3" name="Google Shape;1850;g3c96f182b49_4_1941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34" name="Google Shape;1851;g3c96f182b49_4_1941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35" name="Google Shape;1852;g3c96f182b49_4_1941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36" name="Google Shape;1853;g3c96f182b49_4_1941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7" name="Google Shape;1854;g3c96f182b49_4_1941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8" name="Google Shape;1855;g3c96f182b49_4_1941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39" name="Google Shape;1856;g3c96f182b49_4_1941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40" name="Google Shape;1857;g3c96f182b49_4_1941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1" name="Google Shape;1858;g3c96f182b49_4_1941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2" name="Google Shape;1859;g3c96f182b49_4_1941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3" name="Google Shape;1860;g3c96f182b49_4_1941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4" name="Google Shape;1861;g3c96f182b49_4_1941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5" name="Google Shape;1862;g3c96f182b49_4_1941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6" name="Google Shape;1863;g3c96f182b49_4_1941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7" name="Google Shape;1864;g3c96f182b49_4_1941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8" name="Google Shape;1865;g3c96f182b49_4_1941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49" name="Google Shape;1866;g3c96f182b49_4_1941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0" name="Google Shape;1867;g3c96f182b49_4_1941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1" name="Google Shape;1868;g3c96f182b49_4_1941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2" name="Google Shape;1869;g3c96f182b49_4_1941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3" name="Google Shape;1870;g3c96f182b49_4_1941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4" name="Google Shape;1871;g3c96f182b49_4_1941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5" name="Google Shape;1872;g3c96f182b49_4_1941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6" name="Google Shape;1873;g3c96f182b49_4_1941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7" name="Google Shape;1874;g3c96f182b49_4_1941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8" name="Google Shape;1875;g3c96f182b49_4_1941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59" name="Google Shape;1876;g3c96f182b49_4_1941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0" name="Google Shape;1877;g3c96f182b49_4_1941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1" name="Google Shape;1878;g3c96f182b49_4_1941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2" name="Google Shape;1879;g3c96f182b49_4_1941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3" name="Google Shape;1880;g3c96f182b49_4_1941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4" name="Google Shape;1881;g3c96f182b49_4_1941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5" name="Google Shape;1882;g3c96f182b49_4_1941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6" name="Google Shape;1883;g3c96f182b49_4_1941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7" name="Google Shape;1884;g3c96f182b49_4_1941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8" name="Google Shape;1885;g3c96f182b49_4_1941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69" name="Google Shape;1886;g3c96f182b49_4_1941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0" name="Google Shape;1887;g3c96f182b49_4_1941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1" name="Google Shape;1888;g3c96f182b49_4_1941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2" name="Google Shape;1889;g3c96f182b49_4_1941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73" name="Google Shape;1890;g3c96f182b49_4_1941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74" name="Google Shape;1891;g3c96f182b49_4_1941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75" name="Google Shape;1892;g3c96f182b49_4_1941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76" name="Google Shape;1893;g3c96f182b49_4_1941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7" name="Google Shape;1894;g3c96f182b49_4_1941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8" name="Google Shape;1895;g3c96f182b49_4_1941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79" name="Google Shape;1896;g3c96f182b49_4_1941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0" name="Google Shape;1897;g3c96f182b49_4_1941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1" name="Google Shape;1898;g3c96f182b49_4_1941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2" name="Google Shape;1899;g3c96f182b49_4_1941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3" name="Google Shape;1900;g3c96f182b49_4_1941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4" name="Google Shape;1901;g3c96f182b49_4_1941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85" name="Google Shape;1902;g3c96f182b49_4_1941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86" name="Google Shape;1903;g3c96f182b49_4_1941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87" name="Google Shape;1904;g3c96f182b49_4_1941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8" name="Google Shape;1905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89" name="Google Shape;1906;g3c96f182b49_4_1941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0" name="Google Shape;1907;g3c96f182b49_4_1941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1" name="Google Shape;1908;g3c96f182b49_4_1941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92" name="Google Shape;1909;g3c96f182b49_4_1941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3" name="Google Shape;1910;g3c96f182b49_4_1941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94" name="Google Shape;1911;g3c96f182b49_4_1941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5" name="Google Shape;1912;g3c96f182b49_4_1941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696" name="Google Shape;1913;g3c96f182b49_4_1941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7" name="Google Shape;1914;g3c96f182b49_4_1941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8" name="Google Shape;1915;g3c96f182b49_4_1941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699" name="Google Shape;1916;g3c96f182b49_4_1941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0" name="Google Shape;1917;g3c96f182b49_4_1941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01" name="Google Shape;1918;g3c96f182b49_4_1941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2" name="Google Shape;1919;g3c96f182b49_4_1941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03" name="Google Shape;1920;g3c96f182b49_4_1941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4" name="Google Shape;1921;g3c96f182b49_4_1941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05" name="Google Shape;1922;g3c96f182b49_4_1941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6" name="Google Shape;1923;g3c96f182b49_4_1941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07" name="Google Shape;1924;g3c96f182b49_4_1941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08" name="Google Shape;1925;g3c96f182b49_4_1941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09" name="Google Shape;1926;g3c96f182b49_4_1941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0" name="Google Shape;1927;g3c96f182b49_4_1941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11" name="Google Shape;1928;g3c96f182b49_4_1941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2" name="Google Shape;1929;g3c96f182b49_4_1941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3" name="Google Shape;1930;g3c96f182b49_4_1941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4" name="Google Shape;1931;g3c96f182b49_4_1941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5" name="Google Shape;1932;g3c96f182b49_4_1941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16" name="Google Shape;1933;g3c96f182b49_4_1941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7" name="Google Shape;1934;g3c96f182b49_4_1941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8" name="Google Shape;1935;g3c96f182b49_4_1941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19" name="Google Shape;1936;g3c96f182b49_4_1941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0" name="Google Shape;1937;g3c96f182b49_4_1941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21" name="Google Shape;1938;g3c96f182b49_4_1941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22" name="Google Shape;1939;g3c96f182b49_4_1941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3" name="Google Shape;1940;g3c96f182b49_4_1941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24" name="Google Shape;1941;g3c96f182b49_4_1941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5" name="Google Shape;1942;g3c96f182b49_4_1941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26" name="Google Shape;1943;g3c96f182b49_4_1941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7" name="Google Shape;1944;g3c96f182b49_4_1941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8" name="Google Shape;1945;g3c96f182b49_4_1941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29" name="Google Shape;1946;g3c96f182b49_4_1941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30" name="Google Shape;1947;g3c96f182b49_4_1941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1" name="Google Shape;1948;g3c96f182b49_4_1941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2" name="Google Shape;1949;g3c96f182b49_4_1941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3" name="Google Shape;1950;g3c96f182b49_4_1941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4" name="Google Shape;1951;g3c96f182b49_4_1941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5" name="Google Shape;1952;g3c96f182b49_4_1941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6" name="Google Shape;1953;g3c96f182b49_4_1941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7" name="Google Shape;1954;g3c96f182b49_4_1941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8" name="Google Shape;1955;g3c96f182b49_4_1941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39" name="Google Shape;1956;g3c96f182b49_4_1941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40" name="Google Shape;1957;g3c96f182b49_4_1941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1" name="Google Shape;1958;g3c96f182b49_4_1941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2" name="Google Shape;1959;g3c96f182b49_4_1941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3" name="Google Shape;1960;g3c96f182b49_4_1941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4" name="Google Shape;1961;g3c96f182b49_4_1941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45" name="Google Shape;1962;g3c96f182b49_4_1941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6" name="Google Shape;1963;g3c96f182b49_4_1941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7" name="Google Shape;1964;g3c96f182b49_4_1941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8" name="Google Shape;1965;g3c96f182b49_4_1941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49" name="Google Shape;1966;g3c96f182b49_4_1941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50" name="Google Shape;1967;g3c96f182b49_4_1941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1" name="Google Shape;1968;g3c96f182b49_4_1941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2" name="Google Shape;1969;g3c96f182b49_4_1941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3" name="Google Shape;1970;g3c96f182b49_4_1941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4" name="Google Shape;1971;g3c96f182b49_4_1941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5" name="Google Shape;1972;g3c96f182b49_4_1941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56" name="Google Shape;1973;g3c96f182b49_4_1941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57" name="Google Shape;1974;g3c96f182b49_4_1941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58" name="Google Shape;1975;g3c96f182b49_4_1941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59" name="Google Shape;1976;g3c96f182b49_4_1941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0" name="Google Shape;1977;g3c96f182b49_4_1941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1" name="Google Shape;1978;g3c96f182b49_4_1941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2" name="Google Shape;1979;g3c96f182b49_4_1941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3" name="Google Shape;1980;g3c96f182b49_4_1941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64" name="Google Shape;1981;g3c96f182b49_4_1941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65" name="Google Shape;1982;g3c96f182b49_4_1941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66" name="Google Shape;1983;g3c96f182b49_4_1941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7" name="Google Shape;1984;g3c96f182b49_4_1941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8" name="Google Shape;1985;g3c96f182b49_4_1941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69" name="Google Shape;1986;g3c96f182b49_4_1941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70" name="Google Shape;1987;g3c96f182b49_4_1941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71" name="Google Shape;1988;g3c96f182b49_4_1941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772" name="Google Shape;1989;g3c96f182b49_4_1941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18776" name="Google Shape;1990;g3c96f182b49_4_1941"/>
          <p:cNvGrpSpPr/>
          <p:nvPr/>
        </p:nvGrpSpPr>
        <p:grpSpPr>
          <a:xfrm>
            <a:off x="9748715" y="6214491"/>
            <a:ext cx="1416367" cy="737703"/>
            <a:chOff x="0" y="0"/>
            <a:chExt cx="1416366" cy="737701"/>
          </a:xfrm>
        </p:grpSpPr>
        <p:sp>
          <p:nvSpPr>
            <p:cNvPr id="18774" name="Google Shape;1991;g3c96f182b49_4_1941"/>
            <p:cNvSpPr/>
            <p:nvPr/>
          </p:nvSpPr>
          <p:spPr>
            <a:xfrm>
              <a:off x="865838" y="549982"/>
              <a:ext cx="550529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75" name="Google Shape;1992;g3c96f182b49_4_1941"/>
            <p:cNvSpPr/>
            <p:nvPr/>
          </p:nvSpPr>
          <p:spPr>
            <a:xfrm>
              <a:off x="-1" y="0"/>
              <a:ext cx="549926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18777" name="Google Shape;1993;g3c96f182b49_4_1941"/>
          <p:cNvSpPr/>
          <p:nvPr/>
        </p:nvSpPr>
        <p:spPr>
          <a:xfrm>
            <a:off x="3766208" y="4730908"/>
            <a:ext cx="2483464" cy="2483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65" y="0"/>
                </a:moveTo>
                <a:cubicBezTo>
                  <a:pt x="10566" y="0"/>
                  <a:pt x="10404" y="162"/>
                  <a:pt x="10404" y="361"/>
                </a:cubicBezTo>
                <a:lnTo>
                  <a:pt x="10404" y="1514"/>
                </a:lnTo>
                <a:cubicBezTo>
                  <a:pt x="10404" y="1713"/>
                  <a:pt x="10566" y="1875"/>
                  <a:pt x="10765" y="1875"/>
                </a:cubicBezTo>
                <a:cubicBezTo>
                  <a:pt x="10967" y="1875"/>
                  <a:pt x="11129" y="1713"/>
                  <a:pt x="11129" y="1514"/>
                </a:cubicBezTo>
                <a:lnTo>
                  <a:pt x="11129" y="361"/>
                </a:lnTo>
                <a:cubicBezTo>
                  <a:pt x="11129" y="162"/>
                  <a:pt x="10967" y="0"/>
                  <a:pt x="10765" y="0"/>
                </a:cubicBezTo>
                <a:close/>
                <a:moveTo>
                  <a:pt x="15989" y="1381"/>
                </a:moveTo>
                <a:cubicBezTo>
                  <a:pt x="15864" y="1381"/>
                  <a:pt x="15744" y="1445"/>
                  <a:pt x="15676" y="1560"/>
                </a:cubicBezTo>
                <a:lnTo>
                  <a:pt x="15101" y="2560"/>
                </a:lnTo>
                <a:cubicBezTo>
                  <a:pt x="15000" y="2731"/>
                  <a:pt x="15058" y="2951"/>
                  <a:pt x="15233" y="3052"/>
                </a:cubicBezTo>
                <a:cubicBezTo>
                  <a:pt x="15290" y="3086"/>
                  <a:pt x="15352" y="3102"/>
                  <a:pt x="15413" y="3102"/>
                </a:cubicBezTo>
                <a:cubicBezTo>
                  <a:pt x="15537" y="3102"/>
                  <a:pt x="15657" y="3037"/>
                  <a:pt x="15722" y="2921"/>
                </a:cubicBezTo>
                <a:lnTo>
                  <a:pt x="16300" y="1920"/>
                </a:lnTo>
                <a:cubicBezTo>
                  <a:pt x="16401" y="1752"/>
                  <a:pt x="16343" y="1532"/>
                  <a:pt x="16169" y="1428"/>
                </a:cubicBezTo>
                <a:cubicBezTo>
                  <a:pt x="16111" y="1396"/>
                  <a:pt x="16049" y="1381"/>
                  <a:pt x="15989" y="1381"/>
                </a:cubicBezTo>
                <a:close/>
                <a:moveTo>
                  <a:pt x="5549" y="1417"/>
                </a:moveTo>
                <a:cubicBezTo>
                  <a:pt x="5487" y="1417"/>
                  <a:pt x="5425" y="1433"/>
                  <a:pt x="5367" y="1465"/>
                </a:cubicBezTo>
                <a:cubicBezTo>
                  <a:pt x="5199" y="1566"/>
                  <a:pt x="5138" y="1786"/>
                  <a:pt x="5239" y="1957"/>
                </a:cubicBezTo>
                <a:lnTo>
                  <a:pt x="5814" y="2954"/>
                </a:lnTo>
                <a:cubicBezTo>
                  <a:pt x="5882" y="3071"/>
                  <a:pt x="6003" y="3136"/>
                  <a:pt x="6128" y="3136"/>
                </a:cubicBezTo>
                <a:cubicBezTo>
                  <a:pt x="6189" y="3136"/>
                  <a:pt x="6250" y="3121"/>
                  <a:pt x="6306" y="3089"/>
                </a:cubicBezTo>
                <a:cubicBezTo>
                  <a:pt x="6480" y="2988"/>
                  <a:pt x="6538" y="2768"/>
                  <a:pt x="6440" y="2593"/>
                </a:cubicBezTo>
                <a:lnTo>
                  <a:pt x="5863" y="1593"/>
                </a:lnTo>
                <a:cubicBezTo>
                  <a:pt x="5795" y="1481"/>
                  <a:pt x="5674" y="1417"/>
                  <a:pt x="5549" y="1417"/>
                </a:cubicBezTo>
                <a:close/>
                <a:moveTo>
                  <a:pt x="10765" y="2477"/>
                </a:moveTo>
                <a:cubicBezTo>
                  <a:pt x="10566" y="2477"/>
                  <a:pt x="10404" y="2639"/>
                  <a:pt x="10404" y="2838"/>
                </a:cubicBezTo>
                <a:lnTo>
                  <a:pt x="10404" y="6000"/>
                </a:lnTo>
                <a:cubicBezTo>
                  <a:pt x="10404" y="6199"/>
                  <a:pt x="10566" y="6361"/>
                  <a:pt x="10765" y="6361"/>
                </a:cubicBezTo>
                <a:cubicBezTo>
                  <a:pt x="10967" y="6361"/>
                  <a:pt x="11129" y="6199"/>
                  <a:pt x="11129" y="6000"/>
                </a:cubicBezTo>
                <a:lnTo>
                  <a:pt x="11129" y="2838"/>
                </a:lnTo>
                <a:cubicBezTo>
                  <a:pt x="11129" y="2639"/>
                  <a:pt x="10967" y="2477"/>
                  <a:pt x="10765" y="2477"/>
                </a:cubicBezTo>
                <a:close/>
                <a:moveTo>
                  <a:pt x="19821" y="5190"/>
                </a:moveTo>
                <a:cubicBezTo>
                  <a:pt x="19759" y="5190"/>
                  <a:pt x="19697" y="5206"/>
                  <a:pt x="19640" y="5239"/>
                </a:cubicBezTo>
                <a:lnTo>
                  <a:pt x="18643" y="5814"/>
                </a:lnTo>
                <a:cubicBezTo>
                  <a:pt x="18468" y="5911"/>
                  <a:pt x="18413" y="6135"/>
                  <a:pt x="18511" y="6306"/>
                </a:cubicBezTo>
                <a:cubicBezTo>
                  <a:pt x="18579" y="6423"/>
                  <a:pt x="18701" y="6488"/>
                  <a:pt x="18826" y="6488"/>
                </a:cubicBezTo>
                <a:cubicBezTo>
                  <a:pt x="18888" y="6488"/>
                  <a:pt x="18950" y="6473"/>
                  <a:pt x="19007" y="6440"/>
                </a:cubicBezTo>
                <a:lnTo>
                  <a:pt x="20001" y="5863"/>
                </a:lnTo>
                <a:cubicBezTo>
                  <a:pt x="20175" y="5762"/>
                  <a:pt x="20233" y="5541"/>
                  <a:pt x="20135" y="5370"/>
                </a:cubicBezTo>
                <a:cubicBezTo>
                  <a:pt x="20067" y="5255"/>
                  <a:pt x="19946" y="5190"/>
                  <a:pt x="19821" y="5190"/>
                </a:cubicBezTo>
                <a:close/>
                <a:moveTo>
                  <a:pt x="1738" y="5250"/>
                </a:moveTo>
                <a:cubicBezTo>
                  <a:pt x="1614" y="5250"/>
                  <a:pt x="1495" y="5313"/>
                  <a:pt x="1428" y="5428"/>
                </a:cubicBezTo>
                <a:cubicBezTo>
                  <a:pt x="1330" y="5603"/>
                  <a:pt x="1388" y="5823"/>
                  <a:pt x="1563" y="5921"/>
                </a:cubicBezTo>
                <a:lnTo>
                  <a:pt x="2557" y="6496"/>
                </a:lnTo>
                <a:cubicBezTo>
                  <a:pt x="2615" y="6531"/>
                  <a:pt x="2679" y="6547"/>
                  <a:pt x="2742" y="6547"/>
                </a:cubicBezTo>
                <a:cubicBezTo>
                  <a:pt x="2866" y="6547"/>
                  <a:pt x="2985" y="6483"/>
                  <a:pt x="3052" y="6367"/>
                </a:cubicBezTo>
                <a:cubicBezTo>
                  <a:pt x="3150" y="6193"/>
                  <a:pt x="3095" y="5973"/>
                  <a:pt x="2921" y="5875"/>
                </a:cubicBezTo>
                <a:lnTo>
                  <a:pt x="1924" y="5300"/>
                </a:lnTo>
                <a:cubicBezTo>
                  <a:pt x="1865" y="5266"/>
                  <a:pt x="1801" y="5250"/>
                  <a:pt x="1738" y="5250"/>
                </a:cubicBezTo>
                <a:close/>
                <a:moveTo>
                  <a:pt x="6789" y="3564"/>
                </a:moveTo>
                <a:cubicBezTo>
                  <a:pt x="6728" y="3564"/>
                  <a:pt x="6666" y="3580"/>
                  <a:pt x="6609" y="3612"/>
                </a:cubicBezTo>
                <a:cubicBezTo>
                  <a:pt x="6437" y="3710"/>
                  <a:pt x="6379" y="3930"/>
                  <a:pt x="6477" y="4104"/>
                </a:cubicBezTo>
                <a:lnTo>
                  <a:pt x="8107" y="6927"/>
                </a:lnTo>
                <a:cubicBezTo>
                  <a:pt x="8173" y="7040"/>
                  <a:pt x="8295" y="7105"/>
                  <a:pt x="8420" y="7105"/>
                </a:cubicBezTo>
                <a:cubicBezTo>
                  <a:pt x="8480" y="7105"/>
                  <a:pt x="8541" y="7090"/>
                  <a:pt x="8597" y="7058"/>
                </a:cubicBezTo>
                <a:cubicBezTo>
                  <a:pt x="8771" y="6957"/>
                  <a:pt x="8829" y="6737"/>
                  <a:pt x="8731" y="6566"/>
                </a:cubicBezTo>
                <a:lnTo>
                  <a:pt x="7101" y="3746"/>
                </a:lnTo>
                <a:cubicBezTo>
                  <a:pt x="7035" y="3629"/>
                  <a:pt x="6914" y="3564"/>
                  <a:pt x="6789" y="3564"/>
                </a:cubicBezTo>
                <a:close/>
                <a:moveTo>
                  <a:pt x="14746" y="3527"/>
                </a:moveTo>
                <a:cubicBezTo>
                  <a:pt x="14623" y="3527"/>
                  <a:pt x="14502" y="3593"/>
                  <a:pt x="14435" y="3710"/>
                </a:cubicBezTo>
                <a:lnTo>
                  <a:pt x="12771" y="6593"/>
                </a:lnTo>
                <a:cubicBezTo>
                  <a:pt x="12673" y="6768"/>
                  <a:pt x="12731" y="6985"/>
                  <a:pt x="12906" y="7086"/>
                </a:cubicBezTo>
                <a:cubicBezTo>
                  <a:pt x="12963" y="7118"/>
                  <a:pt x="13024" y="7133"/>
                  <a:pt x="13085" y="7133"/>
                </a:cubicBezTo>
                <a:cubicBezTo>
                  <a:pt x="13210" y="7133"/>
                  <a:pt x="13330" y="7069"/>
                  <a:pt x="13398" y="6951"/>
                </a:cubicBezTo>
                <a:lnTo>
                  <a:pt x="15062" y="4067"/>
                </a:lnTo>
                <a:cubicBezTo>
                  <a:pt x="15159" y="3896"/>
                  <a:pt x="15101" y="3676"/>
                  <a:pt x="14927" y="3578"/>
                </a:cubicBezTo>
                <a:cubicBezTo>
                  <a:pt x="14870" y="3544"/>
                  <a:pt x="14808" y="3527"/>
                  <a:pt x="14746" y="3527"/>
                </a:cubicBezTo>
                <a:close/>
                <a:moveTo>
                  <a:pt x="3890" y="6491"/>
                </a:moveTo>
                <a:cubicBezTo>
                  <a:pt x="3765" y="6491"/>
                  <a:pt x="3644" y="6555"/>
                  <a:pt x="3578" y="6670"/>
                </a:cubicBezTo>
                <a:cubicBezTo>
                  <a:pt x="3477" y="6841"/>
                  <a:pt x="3535" y="7061"/>
                  <a:pt x="3710" y="7162"/>
                </a:cubicBezTo>
                <a:lnTo>
                  <a:pt x="6551" y="8801"/>
                </a:lnTo>
                <a:cubicBezTo>
                  <a:pt x="6607" y="8833"/>
                  <a:pt x="6668" y="8849"/>
                  <a:pt x="6729" y="8849"/>
                </a:cubicBezTo>
                <a:cubicBezTo>
                  <a:pt x="6853" y="8849"/>
                  <a:pt x="6974" y="8784"/>
                  <a:pt x="7040" y="8667"/>
                </a:cubicBezTo>
                <a:cubicBezTo>
                  <a:pt x="7141" y="8499"/>
                  <a:pt x="7083" y="8275"/>
                  <a:pt x="6908" y="8175"/>
                </a:cubicBezTo>
                <a:lnTo>
                  <a:pt x="4070" y="6538"/>
                </a:lnTo>
                <a:cubicBezTo>
                  <a:pt x="4013" y="6506"/>
                  <a:pt x="3951" y="6491"/>
                  <a:pt x="3890" y="6491"/>
                </a:cubicBezTo>
                <a:close/>
                <a:moveTo>
                  <a:pt x="17673" y="6428"/>
                </a:moveTo>
                <a:cubicBezTo>
                  <a:pt x="17612" y="6428"/>
                  <a:pt x="17551" y="6444"/>
                  <a:pt x="17496" y="6477"/>
                </a:cubicBezTo>
                <a:lnTo>
                  <a:pt x="14539" y="8181"/>
                </a:lnTo>
                <a:cubicBezTo>
                  <a:pt x="14367" y="8285"/>
                  <a:pt x="14309" y="8502"/>
                  <a:pt x="14407" y="8676"/>
                </a:cubicBezTo>
                <a:cubicBezTo>
                  <a:pt x="14475" y="8791"/>
                  <a:pt x="14596" y="8856"/>
                  <a:pt x="14722" y="8856"/>
                </a:cubicBezTo>
                <a:cubicBezTo>
                  <a:pt x="14783" y="8856"/>
                  <a:pt x="14845" y="8841"/>
                  <a:pt x="14903" y="8808"/>
                </a:cubicBezTo>
                <a:lnTo>
                  <a:pt x="17857" y="7101"/>
                </a:lnTo>
                <a:cubicBezTo>
                  <a:pt x="18028" y="7000"/>
                  <a:pt x="18089" y="6780"/>
                  <a:pt x="17985" y="6609"/>
                </a:cubicBezTo>
                <a:cubicBezTo>
                  <a:pt x="17920" y="6494"/>
                  <a:pt x="17797" y="6428"/>
                  <a:pt x="17673" y="6428"/>
                </a:cubicBezTo>
                <a:close/>
                <a:moveTo>
                  <a:pt x="15328" y="10401"/>
                </a:moveTo>
                <a:cubicBezTo>
                  <a:pt x="15126" y="10401"/>
                  <a:pt x="14964" y="10563"/>
                  <a:pt x="14964" y="10765"/>
                </a:cubicBezTo>
                <a:cubicBezTo>
                  <a:pt x="14964" y="10964"/>
                  <a:pt x="15129" y="11126"/>
                  <a:pt x="15328" y="11126"/>
                </a:cubicBezTo>
                <a:lnTo>
                  <a:pt x="18759" y="11126"/>
                </a:lnTo>
                <a:cubicBezTo>
                  <a:pt x="18958" y="11126"/>
                  <a:pt x="19120" y="10964"/>
                  <a:pt x="19120" y="10765"/>
                </a:cubicBezTo>
                <a:cubicBezTo>
                  <a:pt x="19120" y="10563"/>
                  <a:pt x="18958" y="10401"/>
                  <a:pt x="18759" y="10401"/>
                </a:cubicBezTo>
                <a:close/>
                <a:moveTo>
                  <a:pt x="20086" y="10401"/>
                </a:moveTo>
                <a:cubicBezTo>
                  <a:pt x="19884" y="10401"/>
                  <a:pt x="19722" y="10563"/>
                  <a:pt x="19722" y="10765"/>
                </a:cubicBezTo>
                <a:cubicBezTo>
                  <a:pt x="19722" y="10964"/>
                  <a:pt x="19884" y="11126"/>
                  <a:pt x="20086" y="11126"/>
                </a:cubicBezTo>
                <a:lnTo>
                  <a:pt x="21236" y="11126"/>
                </a:lnTo>
                <a:cubicBezTo>
                  <a:pt x="21438" y="11126"/>
                  <a:pt x="21600" y="10964"/>
                  <a:pt x="21600" y="10765"/>
                </a:cubicBezTo>
                <a:cubicBezTo>
                  <a:pt x="21600" y="10563"/>
                  <a:pt x="21438" y="10401"/>
                  <a:pt x="21236" y="10401"/>
                </a:cubicBezTo>
                <a:close/>
                <a:moveTo>
                  <a:pt x="361" y="10471"/>
                </a:moveTo>
                <a:cubicBezTo>
                  <a:pt x="162" y="10471"/>
                  <a:pt x="0" y="10633"/>
                  <a:pt x="0" y="10832"/>
                </a:cubicBezTo>
                <a:cubicBezTo>
                  <a:pt x="0" y="11031"/>
                  <a:pt x="162" y="11193"/>
                  <a:pt x="361" y="11193"/>
                </a:cubicBezTo>
                <a:lnTo>
                  <a:pt x="1514" y="11193"/>
                </a:lnTo>
                <a:cubicBezTo>
                  <a:pt x="1713" y="11193"/>
                  <a:pt x="1875" y="11031"/>
                  <a:pt x="1875" y="10832"/>
                </a:cubicBezTo>
                <a:cubicBezTo>
                  <a:pt x="1875" y="10633"/>
                  <a:pt x="1713" y="10471"/>
                  <a:pt x="1514" y="10471"/>
                </a:cubicBezTo>
                <a:close/>
                <a:moveTo>
                  <a:pt x="2838" y="10471"/>
                </a:moveTo>
                <a:cubicBezTo>
                  <a:pt x="2639" y="10471"/>
                  <a:pt x="2477" y="10633"/>
                  <a:pt x="2477" y="10832"/>
                </a:cubicBezTo>
                <a:cubicBezTo>
                  <a:pt x="2477" y="11031"/>
                  <a:pt x="2639" y="11193"/>
                  <a:pt x="2838" y="11193"/>
                </a:cubicBezTo>
                <a:lnTo>
                  <a:pt x="6251" y="11193"/>
                </a:lnTo>
                <a:cubicBezTo>
                  <a:pt x="6450" y="11193"/>
                  <a:pt x="6612" y="11031"/>
                  <a:pt x="6612" y="10832"/>
                </a:cubicBezTo>
                <a:cubicBezTo>
                  <a:pt x="6612" y="10633"/>
                  <a:pt x="6450" y="10471"/>
                  <a:pt x="6251" y="10471"/>
                </a:cubicBezTo>
                <a:close/>
                <a:moveTo>
                  <a:pt x="14837" y="12728"/>
                </a:moveTo>
                <a:cubicBezTo>
                  <a:pt x="14713" y="12728"/>
                  <a:pt x="14591" y="12794"/>
                  <a:pt x="14523" y="12909"/>
                </a:cubicBezTo>
                <a:cubicBezTo>
                  <a:pt x="14422" y="13080"/>
                  <a:pt x="14480" y="13300"/>
                  <a:pt x="14655" y="13404"/>
                </a:cubicBezTo>
                <a:lnTo>
                  <a:pt x="17530" y="15062"/>
                </a:lnTo>
                <a:cubicBezTo>
                  <a:pt x="17586" y="15094"/>
                  <a:pt x="17647" y="15109"/>
                  <a:pt x="17708" y="15109"/>
                </a:cubicBezTo>
                <a:cubicBezTo>
                  <a:pt x="17834" y="15109"/>
                  <a:pt x="17956" y="15044"/>
                  <a:pt x="18022" y="14927"/>
                </a:cubicBezTo>
                <a:cubicBezTo>
                  <a:pt x="18123" y="14756"/>
                  <a:pt x="18062" y="14536"/>
                  <a:pt x="17890" y="14435"/>
                </a:cubicBezTo>
                <a:lnTo>
                  <a:pt x="15016" y="12777"/>
                </a:lnTo>
                <a:cubicBezTo>
                  <a:pt x="14959" y="12744"/>
                  <a:pt x="14898" y="12728"/>
                  <a:pt x="14837" y="12728"/>
                </a:cubicBezTo>
                <a:close/>
                <a:moveTo>
                  <a:pt x="6867" y="12750"/>
                </a:moveTo>
                <a:cubicBezTo>
                  <a:pt x="6805" y="12750"/>
                  <a:pt x="6742" y="12766"/>
                  <a:pt x="6685" y="12798"/>
                </a:cubicBezTo>
                <a:lnTo>
                  <a:pt x="3740" y="14496"/>
                </a:lnTo>
                <a:cubicBezTo>
                  <a:pt x="3572" y="14594"/>
                  <a:pt x="3514" y="14817"/>
                  <a:pt x="3612" y="14988"/>
                </a:cubicBezTo>
                <a:cubicBezTo>
                  <a:pt x="3680" y="15105"/>
                  <a:pt x="3801" y="15170"/>
                  <a:pt x="3926" y="15170"/>
                </a:cubicBezTo>
                <a:cubicBezTo>
                  <a:pt x="3987" y="15170"/>
                  <a:pt x="4048" y="15155"/>
                  <a:pt x="4104" y="15123"/>
                </a:cubicBezTo>
                <a:lnTo>
                  <a:pt x="7046" y="13422"/>
                </a:lnTo>
                <a:cubicBezTo>
                  <a:pt x="7217" y="13325"/>
                  <a:pt x="7278" y="13101"/>
                  <a:pt x="7178" y="12930"/>
                </a:cubicBezTo>
                <a:cubicBezTo>
                  <a:pt x="7112" y="12814"/>
                  <a:pt x="6991" y="12750"/>
                  <a:pt x="6867" y="12750"/>
                </a:cubicBezTo>
                <a:close/>
                <a:moveTo>
                  <a:pt x="18860" y="15051"/>
                </a:moveTo>
                <a:cubicBezTo>
                  <a:pt x="18735" y="15051"/>
                  <a:pt x="18613" y="15116"/>
                  <a:pt x="18545" y="15233"/>
                </a:cubicBezTo>
                <a:cubicBezTo>
                  <a:pt x="18447" y="15401"/>
                  <a:pt x="18505" y="15624"/>
                  <a:pt x="18679" y="15725"/>
                </a:cubicBezTo>
                <a:lnTo>
                  <a:pt x="19676" y="16300"/>
                </a:lnTo>
                <a:cubicBezTo>
                  <a:pt x="19733" y="16333"/>
                  <a:pt x="19794" y="16349"/>
                  <a:pt x="19855" y="16349"/>
                </a:cubicBezTo>
                <a:cubicBezTo>
                  <a:pt x="19980" y="16349"/>
                  <a:pt x="20101" y="16284"/>
                  <a:pt x="20169" y="16169"/>
                </a:cubicBezTo>
                <a:cubicBezTo>
                  <a:pt x="20267" y="15997"/>
                  <a:pt x="20208" y="15777"/>
                  <a:pt x="20040" y="15673"/>
                </a:cubicBezTo>
                <a:lnTo>
                  <a:pt x="19040" y="15098"/>
                </a:lnTo>
                <a:cubicBezTo>
                  <a:pt x="18983" y="15066"/>
                  <a:pt x="18921" y="15051"/>
                  <a:pt x="18860" y="15051"/>
                </a:cubicBezTo>
                <a:close/>
                <a:moveTo>
                  <a:pt x="2775" y="15112"/>
                </a:moveTo>
                <a:cubicBezTo>
                  <a:pt x="2714" y="15112"/>
                  <a:pt x="2653" y="15127"/>
                  <a:pt x="2596" y="15159"/>
                </a:cubicBezTo>
                <a:lnTo>
                  <a:pt x="1596" y="15734"/>
                </a:lnTo>
                <a:cubicBezTo>
                  <a:pt x="1425" y="15835"/>
                  <a:pt x="1367" y="16055"/>
                  <a:pt x="1465" y="16230"/>
                </a:cubicBezTo>
                <a:cubicBezTo>
                  <a:pt x="1533" y="16345"/>
                  <a:pt x="1654" y="16409"/>
                  <a:pt x="1780" y="16409"/>
                </a:cubicBezTo>
                <a:cubicBezTo>
                  <a:pt x="1841" y="16409"/>
                  <a:pt x="1903" y="16393"/>
                  <a:pt x="1960" y="16361"/>
                </a:cubicBezTo>
                <a:lnTo>
                  <a:pt x="2957" y="15783"/>
                </a:lnTo>
                <a:cubicBezTo>
                  <a:pt x="3129" y="15682"/>
                  <a:pt x="3187" y="15462"/>
                  <a:pt x="3089" y="15291"/>
                </a:cubicBezTo>
                <a:cubicBezTo>
                  <a:pt x="3021" y="15176"/>
                  <a:pt x="2900" y="15112"/>
                  <a:pt x="2775" y="15112"/>
                </a:cubicBezTo>
                <a:close/>
                <a:moveTo>
                  <a:pt x="13151" y="14446"/>
                </a:moveTo>
                <a:cubicBezTo>
                  <a:pt x="13091" y="14446"/>
                  <a:pt x="13029" y="14461"/>
                  <a:pt x="12973" y="14493"/>
                </a:cubicBezTo>
                <a:cubicBezTo>
                  <a:pt x="12805" y="14594"/>
                  <a:pt x="12743" y="14814"/>
                  <a:pt x="12841" y="14985"/>
                </a:cubicBezTo>
                <a:lnTo>
                  <a:pt x="14496" y="17854"/>
                </a:lnTo>
                <a:cubicBezTo>
                  <a:pt x="14562" y="17971"/>
                  <a:pt x="14684" y="18036"/>
                  <a:pt x="14809" y="18036"/>
                </a:cubicBezTo>
                <a:cubicBezTo>
                  <a:pt x="14870" y="18036"/>
                  <a:pt x="14932" y="18020"/>
                  <a:pt x="14988" y="17988"/>
                </a:cubicBezTo>
                <a:cubicBezTo>
                  <a:pt x="15163" y="17887"/>
                  <a:pt x="15221" y="17670"/>
                  <a:pt x="15123" y="17496"/>
                </a:cubicBezTo>
                <a:lnTo>
                  <a:pt x="13465" y="14627"/>
                </a:lnTo>
                <a:cubicBezTo>
                  <a:pt x="13399" y="14512"/>
                  <a:pt x="13277" y="14446"/>
                  <a:pt x="13151" y="14446"/>
                </a:cubicBezTo>
                <a:close/>
                <a:moveTo>
                  <a:pt x="8560" y="14387"/>
                </a:moveTo>
                <a:cubicBezTo>
                  <a:pt x="8435" y="14387"/>
                  <a:pt x="8314" y="14452"/>
                  <a:pt x="8248" y="14569"/>
                </a:cubicBezTo>
                <a:lnTo>
                  <a:pt x="6538" y="17530"/>
                </a:lnTo>
                <a:cubicBezTo>
                  <a:pt x="6440" y="17704"/>
                  <a:pt x="6496" y="17924"/>
                  <a:pt x="6670" y="18022"/>
                </a:cubicBezTo>
                <a:cubicBezTo>
                  <a:pt x="6727" y="18054"/>
                  <a:pt x="6789" y="18069"/>
                  <a:pt x="6850" y="18069"/>
                </a:cubicBezTo>
                <a:cubicBezTo>
                  <a:pt x="6975" y="18069"/>
                  <a:pt x="7096" y="18005"/>
                  <a:pt x="7162" y="17887"/>
                </a:cubicBezTo>
                <a:lnTo>
                  <a:pt x="8872" y="14927"/>
                </a:lnTo>
                <a:cubicBezTo>
                  <a:pt x="8973" y="14753"/>
                  <a:pt x="8912" y="14536"/>
                  <a:pt x="8740" y="14435"/>
                </a:cubicBezTo>
                <a:cubicBezTo>
                  <a:pt x="8683" y="14403"/>
                  <a:pt x="8621" y="14387"/>
                  <a:pt x="8560" y="14387"/>
                </a:cubicBezTo>
                <a:close/>
                <a:moveTo>
                  <a:pt x="10835" y="15120"/>
                </a:moveTo>
                <a:cubicBezTo>
                  <a:pt x="10636" y="15120"/>
                  <a:pt x="10474" y="15282"/>
                  <a:pt x="10474" y="15481"/>
                </a:cubicBezTo>
                <a:lnTo>
                  <a:pt x="10474" y="18756"/>
                </a:lnTo>
                <a:cubicBezTo>
                  <a:pt x="10474" y="18961"/>
                  <a:pt x="10636" y="19120"/>
                  <a:pt x="10835" y="19120"/>
                </a:cubicBezTo>
                <a:cubicBezTo>
                  <a:pt x="11034" y="19120"/>
                  <a:pt x="11196" y="18961"/>
                  <a:pt x="11196" y="18756"/>
                </a:cubicBezTo>
                <a:lnTo>
                  <a:pt x="11196" y="15481"/>
                </a:lnTo>
                <a:cubicBezTo>
                  <a:pt x="11196" y="15282"/>
                  <a:pt x="11034" y="15120"/>
                  <a:pt x="10835" y="15120"/>
                </a:cubicBezTo>
                <a:close/>
                <a:moveTo>
                  <a:pt x="15471" y="18464"/>
                </a:moveTo>
                <a:cubicBezTo>
                  <a:pt x="15410" y="18464"/>
                  <a:pt x="15347" y="18479"/>
                  <a:pt x="15291" y="18511"/>
                </a:cubicBezTo>
                <a:cubicBezTo>
                  <a:pt x="15120" y="18612"/>
                  <a:pt x="15062" y="18832"/>
                  <a:pt x="15159" y="19004"/>
                </a:cubicBezTo>
                <a:lnTo>
                  <a:pt x="15734" y="20001"/>
                </a:lnTo>
                <a:cubicBezTo>
                  <a:pt x="15802" y="20118"/>
                  <a:pt x="15924" y="20183"/>
                  <a:pt x="16050" y="20183"/>
                </a:cubicBezTo>
                <a:cubicBezTo>
                  <a:pt x="16111" y="20183"/>
                  <a:pt x="16173" y="20167"/>
                  <a:pt x="16230" y="20135"/>
                </a:cubicBezTo>
                <a:cubicBezTo>
                  <a:pt x="16401" y="20034"/>
                  <a:pt x="16462" y="19814"/>
                  <a:pt x="16361" y="19640"/>
                </a:cubicBezTo>
                <a:lnTo>
                  <a:pt x="15783" y="18640"/>
                </a:lnTo>
                <a:cubicBezTo>
                  <a:pt x="15718" y="18527"/>
                  <a:pt x="15596" y="18464"/>
                  <a:pt x="15471" y="18464"/>
                </a:cubicBezTo>
                <a:close/>
                <a:moveTo>
                  <a:pt x="6188" y="18497"/>
                </a:moveTo>
                <a:cubicBezTo>
                  <a:pt x="6063" y="18497"/>
                  <a:pt x="5941" y="18562"/>
                  <a:pt x="5875" y="18679"/>
                </a:cubicBezTo>
                <a:lnTo>
                  <a:pt x="5300" y="19673"/>
                </a:lnTo>
                <a:cubicBezTo>
                  <a:pt x="5199" y="19848"/>
                  <a:pt x="5260" y="20068"/>
                  <a:pt x="5428" y="20169"/>
                </a:cubicBezTo>
                <a:cubicBezTo>
                  <a:pt x="5486" y="20201"/>
                  <a:pt x="5548" y="20216"/>
                  <a:pt x="5609" y="20216"/>
                </a:cubicBezTo>
                <a:cubicBezTo>
                  <a:pt x="5734" y="20216"/>
                  <a:pt x="5856" y="20152"/>
                  <a:pt x="5924" y="20037"/>
                </a:cubicBezTo>
                <a:lnTo>
                  <a:pt x="6502" y="19040"/>
                </a:lnTo>
                <a:cubicBezTo>
                  <a:pt x="6600" y="18866"/>
                  <a:pt x="6541" y="18646"/>
                  <a:pt x="6367" y="18545"/>
                </a:cubicBezTo>
                <a:cubicBezTo>
                  <a:pt x="6311" y="18513"/>
                  <a:pt x="6249" y="18497"/>
                  <a:pt x="6188" y="18497"/>
                </a:cubicBezTo>
                <a:close/>
                <a:moveTo>
                  <a:pt x="10835" y="19722"/>
                </a:moveTo>
                <a:cubicBezTo>
                  <a:pt x="10636" y="19722"/>
                  <a:pt x="10474" y="19884"/>
                  <a:pt x="10474" y="20086"/>
                </a:cubicBezTo>
                <a:lnTo>
                  <a:pt x="10474" y="21236"/>
                </a:lnTo>
                <a:cubicBezTo>
                  <a:pt x="10474" y="21435"/>
                  <a:pt x="10636" y="21600"/>
                  <a:pt x="10835" y="21600"/>
                </a:cubicBezTo>
                <a:cubicBezTo>
                  <a:pt x="11034" y="21600"/>
                  <a:pt x="11196" y="21438"/>
                  <a:pt x="11196" y="21236"/>
                </a:cubicBezTo>
                <a:lnTo>
                  <a:pt x="11196" y="20086"/>
                </a:lnTo>
                <a:cubicBezTo>
                  <a:pt x="11196" y="19884"/>
                  <a:pt x="11034" y="19722"/>
                  <a:pt x="10835" y="1972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grpSp>
        <p:nvGrpSpPr>
          <p:cNvPr id="18793" name="Google Shape;1994;g3c96f182b49_4_1941"/>
          <p:cNvGrpSpPr/>
          <p:nvPr/>
        </p:nvGrpSpPr>
        <p:grpSpPr>
          <a:xfrm>
            <a:off x="717683" y="983141"/>
            <a:ext cx="16629288" cy="5514962"/>
            <a:chOff x="0" y="0"/>
            <a:chExt cx="16629287" cy="5514960"/>
          </a:xfrm>
        </p:grpSpPr>
        <p:sp>
          <p:nvSpPr>
            <p:cNvPr id="18778" name="Google Shape;1995;g3c96f182b49_4_1941"/>
            <p:cNvSpPr/>
            <p:nvPr/>
          </p:nvSpPr>
          <p:spPr>
            <a:xfrm>
              <a:off x="544450" y="4303124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79" name="Google Shape;1996;g3c96f182b49_4_1941"/>
            <p:cNvSpPr/>
            <p:nvPr/>
          </p:nvSpPr>
          <p:spPr>
            <a:xfrm>
              <a:off x="21291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0" name="Google Shape;1997;g3c96f182b49_4_1941"/>
            <p:cNvSpPr/>
            <p:nvPr/>
          </p:nvSpPr>
          <p:spPr>
            <a:xfrm>
              <a:off x="-1" y="3233874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1" name="Google Shape;1998;g3c96f182b49_4_1941"/>
            <p:cNvSpPr/>
            <p:nvPr/>
          </p:nvSpPr>
          <p:spPr>
            <a:xfrm>
              <a:off x="1940749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2" name="Google Shape;1999;g3c96f182b49_4_1941"/>
            <p:cNvSpPr/>
            <p:nvPr/>
          </p:nvSpPr>
          <p:spPr>
            <a:xfrm>
              <a:off x="843750" y="867098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3" name="Google Shape;2000;g3c96f182b49_4_1941"/>
            <p:cNvSpPr/>
            <p:nvPr/>
          </p:nvSpPr>
          <p:spPr>
            <a:xfrm>
              <a:off x="9117450" y="41150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4" name="Google Shape;2001;g3c96f182b49_4_1941"/>
            <p:cNvSpPr/>
            <p:nvPr/>
          </p:nvSpPr>
          <p:spPr>
            <a:xfrm>
              <a:off x="8008349" y="108349"/>
              <a:ext cx="298738" cy="297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5" name="Google Shape;2002;g3c96f182b49_4_1941"/>
            <p:cNvSpPr/>
            <p:nvPr/>
          </p:nvSpPr>
          <p:spPr>
            <a:xfrm>
              <a:off x="16330550" y="25129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6" name="Google Shape;2003;g3c96f182b49_4_1941"/>
            <p:cNvSpPr/>
            <p:nvPr/>
          </p:nvSpPr>
          <p:spPr>
            <a:xfrm>
              <a:off x="144388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7" name="Google Shape;2004;g3c96f182b49_4_1941"/>
            <p:cNvSpPr/>
            <p:nvPr/>
          </p:nvSpPr>
          <p:spPr>
            <a:xfrm>
              <a:off x="15869750" y="44756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8" name="Google Shape;2005;g3c96f182b49_4_1941"/>
            <p:cNvSpPr/>
            <p:nvPr/>
          </p:nvSpPr>
          <p:spPr>
            <a:xfrm>
              <a:off x="109334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89" name="Google Shape;2006;g3c96f182b49_4_1941"/>
            <p:cNvSpPr/>
            <p:nvPr/>
          </p:nvSpPr>
          <p:spPr>
            <a:xfrm>
              <a:off x="5338750" y="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90" name="Google Shape;2007;g3c96f182b49_4_1941"/>
            <p:cNvSpPr/>
            <p:nvPr/>
          </p:nvSpPr>
          <p:spPr>
            <a:xfrm>
              <a:off x="71753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91" name="Google Shape;2008;g3c96f182b49_4_1941"/>
            <p:cNvSpPr/>
            <p:nvPr/>
          </p:nvSpPr>
          <p:spPr>
            <a:xfrm>
              <a:off x="3425200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792" name="Google Shape;2009;g3c96f182b49_4_1941"/>
            <p:cNvSpPr/>
            <p:nvPr/>
          </p:nvSpPr>
          <p:spPr>
            <a:xfrm>
              <a:off x="6674549" y="5217050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18794" name="Google Shape;2010;g3c96f182b49_4_1941"/>
          <p:cNvSpPr/>
          <p:nvPr/>
        </p:nvSpPr>
        <p:spPr>
          <a:xfrm>
            <a:off x="15040283" y="2340666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18795" name="Google Shape;2012;g3c96f182b49_4_1941"/>
          <p:cNvSpPr/>
          <p:nvPr/>
        </p:nvSpPr>
        <p:spPr>
          <a:xfrm>
            <a:off x="10806733" y="762965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18796" name="Google Shape;2013;g3c96f182b49_4_1941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78" name="Google Shape;211;g3c96f182b49_4_1941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18800" name="Google Shape;212;g3c96f182b49_4_1941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1" name="Google Shape;213;g3c96f182b49_4_1941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02" name="Google Shape;214;g3c96f182b49_4_1941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8803" name="Google Shape;215;g3c96f182b49_4_1941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4" name="Google Shape;216;g3c96f182b49_4_1941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5" name="Google Shape;217;g3c96f182b49_4_1941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6" name="Google Shape;218;g3c96f182b49_4_1941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7" name="Google Shape;219;g3c96f182b49_4_1941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8" name="Google Shape;220;g3c96f182b49_4_1941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09" name="Google Shape;221;g3c96f182b49_4_1941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0" name="Google Shape;222;g3c96f182b49_4_1941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1" name="Google Shape;223;g3c96f182b49_4_1941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2" name="Google Shape;224;g3c96f182b49_4_1941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3" name="Google Shape;225;g3c96f182b49_4_1941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4" name="Google Shape;226;g3c96f182b49_4_1941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5" name="Google Shape;227;g3c96f182b49_4_1941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6" name="Google Shape;228;g3c96f182b49_4_1941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7" name="Google Shape;229;g3c96f182b49_4_1941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8" name="Google Shape;230;g3c96f182b49_4_1941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19" name="Google Shape;231;g3c96f182b49_4_1941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0" name="Google Shape;232;g3c96f182b49_4_1941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1" name="Google Shape;233;g3c96f182b49_4_1941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2" name="Google Shape;234;g3c96f182b49_4_1941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3" name="Google Shape;235;g3c96f182b49_4_1941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4" name="Google Shape;236;g3c96f182b49_4_1941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5" name="Google Shape;237;g3c96f182b49_4_1941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6" name="Google Shape;238;g3c96f182b49_4_1941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7" name="Google Shape;239;g3c96f182b49_4_1941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8" name="Google Shape;240;g3c96f182b49_4_1941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29" name="Google Shape;241;g3c96f182b49_4_1941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0" name="Google Shape;242;g3c96f182b49_4_1941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1" name="Google Shape;243;g3c96f182b49_4_1941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2" name="Google Shape;244;g3c96f182b49_4_1941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3" name="Google Shape;245;g3c96f182b49_4_1941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4" name="Google Shape;246;g3c96f182b49_4_1941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5" name="Google Shape;247;g3c96f182b49_4_1941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6" name="Google Shape;248;g3c96f182b49_4_1941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7" name="Google Shape;249;g3c96f182b49_4_1941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8" name="Google Shape;250;g3c96f182b49_4_1941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39" name="Google Shape;251;g3c96f182b49_4_1941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0" name="Google Shape;252;g3c96f182b49_4_1941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1" name="Google Shape;253;g3c96f182b49_4_1941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2" name="Google Shape;254;g3c96f182b49_4_1941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3" name="Google Shape;255;g3c96f182b49_4_1941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4" name="Google Shape;256;g3c96f182b49_4_1941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5" name="Google Shape;257;g3c96f182b49_4_1941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6" name="Google Shape;258;g3c96f182b49_4_1941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7" name="Google Shape;259;g3c96f182b49_4_1941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8" name="Google Shape;260;g3c96f182b49_4_1941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49" name="Google Shape;261;g3c96f182b49_4_1941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0" name="Google Shape;262;g3c96f182b49_4_1941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1" name="Google Shape;263;g3c96f182b49_4_1941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2" name="Google Shape;264;g3c96f182b49_4_1941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3" name="Google Shape;265;g3c96f182b49_4_1941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4" name="Google Shape;266;g3c96f182b49_4_1941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5" name="Google Shape;267;g3c96f182b49_4_1941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6" name="Google Shape;268;g3c96f182b49_4_1941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7" name="Google Shape;269;g3c96f182b49_4_1941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8" name="Google Shape;270;g3c96f182b49_4_1941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59" name="Google Shape;271;g3c96f182b49_4_1941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0" name="Google Shape;272;g3c96f182b49_4_1941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1" name="Google Shape;273;g3c96f182b49_4_1941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2" name="Google Shape;274;g3c96f182b49_4_1941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3" name="Google Shape;275;g3c96f182b49_4_1941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4" name="Google Shape;276;g3c96f182b49_4_1941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5" name="Google Shape;277;g3c96f182b49_4_1941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6" name="Google Shape;278;g3c96f182b49_4_1941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7" name="Google Shape;279;g3c96f182b49_4_1941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8" name="Google Shape;280;g3c96f182b49_4_1941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69" name="Google Shape;281;g3c96f182b49_4_1941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0" name="Google Shape;282;g3c96f182b49_4_1941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1" name="Google Shape;283;g3c96f182b49_4_1941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2" name="Google Shape;284;g3c96f182b49_4_1941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3" name="Google Shape;285;g3c96f182b49_4_1941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4" name="Google Shape;286;g3c96f182b49_4_1941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5" name="Google Shape;287;g3c96f182b49_4_1941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6" name="Google Shape;288;g3c96f182b49_4_1941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7" name="Google Shape;289;g3c96f182b49_4_1941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8" name="Google Shape;290;g3c96f182b49_4_1941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79" name="Google Shape;291;g3c96f182b49_4_1941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0" name="Google Shape;292;g3c96f182b49_4_1941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1" name="Google Shape;293;g3c96f182b49_4_1941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2" name="Google Shape;294;g3c96f182b49_4_1941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3" name="Google Shape;295;g3c96f182b49_4_1941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4" name="Google Shape;296;g3c96f182b49_4_1941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5" name="Google Shape;297;g3c96f182b49_4_1941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6" name="Google Shape;298;g3c96f182b49_4_1941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7" name="Google Shape;299;g3c96f182b49_4_1941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8" name="Google Shape;300;g3c96f182b49_4_1941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89" name="Google Shape;301;g3c96f182b49_4_1941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0" name="Google Shape;302;g3c96f182b49_4_1941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1" name="Google Shape;303;g3c96f182b49_4_1941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2" name="Google Shape;304;g3c96f182b49_4_1941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3" name="Google Shape;305;g3c96f182b49_4_1941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4" name="Google Shape;306;g3c96f182b49_4_1941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5" name="Google Shape;307;g3c96f182b49_4_1941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6" name="Google Shape;308;g3c96f182b49_4_1941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7" name="Google Shape;309;g3c96f182b49_4_1941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8" name="Google Shape;310;g3c96f182b49_4_1941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899" name="Google Shape;311;g3c96f182b49_4_1941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0" name="Google Shape;312;g3c96f182b49_4_1941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1" name="Google Shape;313;g3c96f182b49_4_1941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2" name="Google Shape;314;g3c96f182b49_4_1941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3" name="Google Shape;315;g3c96f182b49_4_1941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4" name="Google Shape;316;g3c96f182b49_4_1941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5" name="Google Shape;317;g3c96f182b49_4_1941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6" name="Google Shape;318;g3c96f182b49_4_1941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7" name="Google Shape;319;g3c96f182b49_4_1941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8" name="Google Shape;320;g3c96f182b49_4_1941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09" name="Google Shape;321;g3c96f182b49_4_1941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0" name="Google Shape;322;g3c96f182b49_4_1941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1" name="Google Shape;323;g3c96f182b49_4_1941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2" name="Google Shape;324;g3c96f182b49_4_1941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3" name="Google Shape;325;g3c96f182b49_4_1941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4" name="Google Shape;326;g3c96f182b49_4_1941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5" name="Google Shape;327;g3c96f182b49_4_1941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6" name="Google Shape;328;g3c96f182b49_4_1941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7" name="Google Shape;329;g3c96f182b49_4_1941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8" name="Google Shape;330;g3c96f182b49_4_1941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19" name="Google Shape;331;g3c96f182b49_4_1941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0" name="Google Shape;332;g3c96f182b49_4_1941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1" name="Google Shape;333;g3c96f182b49_4_1941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2" name="Google Shape;334;g3c96f182b49_4_1941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3" name="Google Shape;335;g3c96f182b49_4_1941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4" name="Google Shape;336;g3c96f182b49_4_1941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5" name="Google Shape;337;g3c96f182b49_4_1941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6" name="Google Shape;338;g3c96f182b49_4_1941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7" name="Google Shape;339;g3c96f182b49_4_1941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8" name="Google Shape;340;g3c96f182b49_4_1941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29" name="Google Shape;341;g3c96f182b49_4_1941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0" name="Google Shape;342;g3c96f182b49_4_1941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1" name="Google Shape;343;g3c96f182b49_4_1941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2" name="Google Shape;344;g3c96f182b49_4_1941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3" name="Google Shape;345;g3c96f182b49_4_1941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4" name="Google Shape;346;g3c96f182b49_4_1941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5" name="Google Shape;347;g3c96f182b49_4_1941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6" name="Google Shape;348;g3c96f182b49_4_1941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7" name="Google Shape;349;g3c96f182b49_4_1941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8" name="Google Shape;350;g3c96f182b49_4_1941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39" name="Google Shape;351;g3c96f182b49_4_1941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0" name="Google Shape;352;g3c96f182b49_4_1941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1" name="Google Shape;353;g3c96f182b49_4_1941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2" name="Google Shape;354;g3c96f182b49_4_1941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3" name="Google Shape;355;g3c96f182b49_4_1941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4" name="Google Shape;356;g3c96f182b49_4_1941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5" name="Google Shape;357;g3c96f182b49_4_1941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6" name="Google Shape;358;g3c96f182b49_4_1941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7" name="Google Shape;359;g3c96f182b49_4_1941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8" name="Google Shape;360;g3c96f182b49_4_1941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49" name="Google Shape;361;g3c96f182b49_4_1941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0" name="Google Shape;362;g3c96f182b49_4_1941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1" name="Google Shape;363;g3c96f182b49_4_1941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2" name="Google Shape;364;g3c96f182b49_4_1941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3" name="Google Shape;365;g3c96f182b49_4_1941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4" name="Google Shape;366;g3c96f182b49_4_1941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5" name="Google Shape;367;g3c96f182b49_4_1941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6" name="Google Shape;368;g3c96f182b49_4_1941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7" name="Google Shape;369;g3c96f182b49_4_1941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8" name="Google Shape;370;g3c96f182b49_4_1941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59" name="Google Shape;371;g3c96f182b49_4_1941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0" name="Google Shape;372;g3c96f182b49_4_1941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1" name="Google Shape;373;g3c96f182b49_4_1941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2" name="Google Shape;374;g3c96f182b49_4_1941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3" name="Google Shape;375;g3c96f182b49_4_1941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4" name="Google Shape;376;g3c96f182b49_4_1941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5" name="Google Shape;377;g3c96f182b49_4_1941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6" name="Google Shape;378;g3c96f182b49_4_1941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7" name="Google Shape;379;g3c96f182b49_4_1941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8" name="Google Shape;380;g3c96f182b49_4_1941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69" name="Google Shape;381;g3c96f182b49_4_1941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0" name="Google Shape;382;g3c96f182b49_4_1941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1" name="Google Shape;383;g3c96f182b49_4_1941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2" name="Google Shape;384;g3c96f182b49_4_1941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3" name="Google Shape;385;g3c96f182b49_4_1941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4" name="Google Shape;386;g3c96f182b49_4_1941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5" name="Google Shape;387;g3c96f182b49_4_1941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6" name="Google Shape;388;g3c96f182b49_4_1941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7" name="Google Shape;389;g3c96f182b49_4_1941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8" name="Google Shape;390;g3c96f182b49_4_1941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79" name="Google Shape;391;g3c96f182b49_4_1941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0" name="Google Shape;392;g3c96f182b49_4_1941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1" name="Google Shape;393;g3c96f182b49_4_1941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2" name="Google Shape;394;g3c96f182b49_4_1941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3" name="Google Shape;395;g3c96f182b49_4_1941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4" name="Google Shape;396;g3c96f182b49_4_1941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5" name="Google Shape;397;g3c96f182b49_4_1941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6" name="Google Shape;398;g3c96f182b49_4_1941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7" name="Google Shape;399;g3c96f182b49_4_1941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8" name="Google Shape;400;g3c96f182b49_4_1941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89" name="Google Shape;401;g3c96f182b49_4_1941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0" name="Google Shape;402;g3c96f182b49_4_1941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1" name="Google Shape;403;g3c96f182b49_4_1941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2" name="Google Shape;404;g3c96f182b49_4_1941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3" name="Google Shape;405;g3c96f182b49_4_1941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4" name="Google Shape;406;g3c96f182b49_4_1941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5" name="Google Shape;407;g3c96f182b49_4_1941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6" name="Google Shape;408;g3c96f182b49_4_1941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7" name="Google Shape;409;g3c96f182b49_4_1941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8" name="Google Shape;410;g3c96f182b49_4_1941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8999" name="Google Shape;411;g3c96f182b49_4_1941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0" name="Google Shape;412;g3c96f182b49_4_1941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1" name="Google Shape;413;g3c96f182b49_4_1941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2" name="Google Shape;414;g3c96f182b49_4_1941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3" name="Google Shape;415;g3c96f182b49_4_1941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4" name="Google Shape;416;g3c96f182b49_4_1941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5" name="Google Shape;417;g3c96f182b49_4_1941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6" name="Google Shape;418;g3c96f182b49_4_1941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07" name="Google Shape;419;g3c96f182b49_4_1941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008" name="Google Shape;420;g3c96f182b49_4_1941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09" name="Google Shape;421;g3c96f182b49_4_1941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0" name="Google Shape;422;g3c96f182b49_4_1941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1" name="Google Shape;423;g3c96f182b49_4_1941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2" name="Google Shape;424;g3c96f182b49_4_1941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3" name="Google Shape;425;g3c96f182b49_4_1941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4" name="Google Shape;426;g3c96f182b49_4_1941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5" name="Google Shape;427;g3c96f182b49_4_1941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6" name="Google Shape;428;g3c96f182b49_4_1941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7" name="Google Shape;429;g3c96f182b49_4_1941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8" name="Google Shape;430;g3c96f182b49_4_1941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19" name="Google Shape;431;g3c96f182b49_4_1941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0" name="Google Shape;432;g3c96f182b49_4_1941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1" name="Google Shape;433;g3c96f182b49_4_1941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2" name="Google Shape;434;g3c96f182b49_4_1941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3" name="Google Shape;435;g3c96f182b49_4_1941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4" name="Google Shape;436;g3c96f182b49_4_1941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5" name="Google Shape;437;g3c96f182b49_4_1941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6" name="Google Shape;438;g3c96f182b49_4_1941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7" name="Google Shape;439;g3c96f182b49_4_1941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8" name="Google Shape;440;g3c96f182b49_4_1941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29" name="Google Shape;441;g3c96f182b49_4_1941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0" name="Google Shape;442;g3c96f182b49_4_1941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1" name="Google Shape;443;g3c96f182b49_4_1941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2" name="Google Shape;444;g3c96f182b49_4_1941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3" name="Google Shape;445;g3c96f182b49_4_1941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4" name="Google Shape;446;g3c96f182b49_4_1941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5" name="Google Shape;447;g3c96f182b49_4_1941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6" name="Google Shape;448;g3c96f182b49_4_1941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7" name="Google Shape;449;g3c96f182b49_4_1941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8" name="Google Shape;450;g3c96f182b49_4_1941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39" name="Google Shape;451;g3c96f182b49_4_1941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0" name="Google Shape;452;g3c96f182b49_4_1941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1" name="Google Shape;453;g3c96f182b49_4_1941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2" name="Google Shape;454;g3c96f182b49_4_1941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3" name="Google Shape;455;g3c96f182b49_4_1941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4" name="Google Shape;456;g3c96f182b49_4_1941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5" name="Google Shape;457;g3c96f182b49_4_1941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6" name="Google Shape;458;g3c96f182b49_4_1941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7" name="Google Shape;459;g3c96f182b49_4_1941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8" name="Google Shape;460;g3c96f182b49_4_1941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49" name="Google Shape;461;g3c96f182b49_4_1941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0" name="Google Shape;462;g3c96f182b49_4_1941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1" name="Google Shape;463;g3c96f182b49_4_1941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2" name="Google Shape;464;g3c96f182b49_4_1941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3" name="Google Shape;465;g3c96f182b49_4_1941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4" name="Google Shape;466;g3c96f182b49_4_1941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5" name="Google Shape;467;g3c96f182b49_4_1941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6" name="Google Shape;468;g3c96f182b49_4_1941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7" name="Google Shape;469;g3c96f182b49_4_1941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8" name="Google Shape;470;g3c96f182b49_4_1941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59" name="Google Shape;471;g3c96f182b49_4_1941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0" name="Google Shape;472;g3c96f182b49_4_1941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1" name="Google Shape;473;g3c96f182b49_4_1941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2" name="Google Shape;474;g3c96f182b49_4_1941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3" name="Google Shape;475;g3c96f182b49_4_1941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4" name="Google Shape;476;g3c96f182b49_4_1941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5" name="Google Shape;477;g3c96f182b49_4_1941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6" name="Google Shape;478;g3c96f182b49_4_1941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7" name="Google Shape;479;g3c96f182b49_4_1941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8" name="Google Shape;480;g3c96f182b49_4_1941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69" name="Google Shape;481;g3c96f182b49_4_1941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0" name="Google Shape;482;g3c96f182b49_4_1941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1" name="Google Shape;483;g3c96f182b49_4_1941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2" name="Google Shape;484;g3c96f182b49_4_1941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3" name="Google Shape;485;g3c96f182b49_4_1941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4" name="Google Shape;486;g3c96f182b49_4_1941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5" name="Google Shape;487;g3c96f182b49_4_1941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6" name="Google Shape;488;g3c96f182b49_4_1941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7" name="Google Shape;489;g3c96f182b49_4_1941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8" name="Google Shape;490;g3c96f182b49_4_1941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79" name="Google Shape;491;g3c96f182b49_4_1941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0" name="Google Shape;492;g3c96f182b49_4_1941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1" name="Google Shape;493;g3c96f182b49_4_1941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2" name="Google Shape;494;g3c96f182b49_4_1941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3" name="Google Shape;495;g3c96f182b49_4_1941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4" name="Google Shape;496;g3c96f182b49_4_1941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5" name="Google Shape;497;g3c96f182b49_4_1941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6" name="Google Shape;498;g3c96f182b49_4_1941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7" name="Google Shape;499;g3c96f182b49_4_1941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8" name="Google Shape;500;g3c96f182b49_4_1941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89" name="Google Shape;501;g3c96f182b49_4_1941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0" name="Google Shape;502;g3c96f182b49_4_1941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1" name="Google Shape;503;g3c96f182b49_4_1941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2" name="Google Shape;504;g3c96f182b49_4_1941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3" name="Google Shape;505;g3c96f182b49_4_1941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4" name="Google Shape;506;g3c96f182b49_4_1941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5" name="Google Shape;507;g3c96f182b49_4_1941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6" name="Google Shape;508;g3c96f182b49_4_1941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7" name="Google Shape;509;g3c96f182b49_4_1941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8" name="Google Shape;510;g3c96f182b49_4_1941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099" name="Google Shape;511;g3c96f182b49_4_1941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00" name="Google Shape;512;g3c96f182b49_4_1941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01" name="Google Shape;513;g3c96f182b49_4_1941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02" name="Google Shape;514;g3c96f182b49_4_1941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03" name="Google Shape;515;g3c96f182b49_4_1941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4" name="Google Shape;516;g3c96f182b49_4_1941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5" name="Google Shape;517;g3c96f182b49_4_1941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6" name="Google Shape;518;g3c96f182b49_4_1941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7" name="Google Shape;519;g3c96f182b49_4_1941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8" name="Google Shape;520;g3c96f182b49_4_1941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09" name="Google Shape;521;g3c96f182b49_4_1941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0" name="Google Shape;522;g3c96f182b49_4_1941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1" name="Google Shape;523;g3c96f182b49_4_1941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2" name="Google Shape;524;g3c96f182b49_4_1941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3" name="Google Shape;525;g3c96f182b49_4_1941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4" name="Google Shape;526;g3c96f182b49_4_1941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5" name="Google Shape;527;g3c96f182b49_4_1941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6" name="Google Shape;528;g3c96f182b49_4_1941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7" name="Google Shape;529;g3c96f182b49_4_1941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18" name="Google Shape;530;g3c96f182b49_4_1941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19" name="Google Shape;531;g3c96f182b49_4_1941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0" name="Google Shape;532;g3c96f182b49_4_1941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1" name="Google Shape;533;g3c96f182b49_4_1941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2" name="Google Shape;534;g3c96f182b49_4_1941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3" name="Google Shape;535;g3c96f182b49_4_1941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4" name="Google Shape;536;g3c96f182b49_4_1941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5" name="Google Shape;537;g3c96f182b49_4_1941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6" name="Google Shape;538;g3c96f182b49_4_1941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7" name="Google Shape;539;g3c96f182b49_4_1941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8" name="Google Shape;540;g3c96f182b49_4_1941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29" name="Google Shape;541;g3c96f182b49_4_1941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0" name="Google Shape;542;g3c96f182b49_4_1941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1" name="Google Shape;543;g3c96f182b49_4_1941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2" name="Google Shape;544;g3c96f182b49_4_1941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3" name="Google Shape;545;g3c96f182b49_4_1941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4" name="Google Shape;546;g3c96f182b49_4_1941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5" name="Google Shape;547;g3c96f182b49_4_1941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36" name="Google Shape;548;g3c96f182b49_4_1941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37" name="Google Shape;549;g3c96f182b49_4_1941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38" name="Google Shape;550;g3c96f182b49_4_1941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39" name="Google Shape;551;g3c96f182b49_4_1941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0" name="Google Shape;552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1" name="Google Shape;553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2" name="Google Shape;554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3" name="Google Shape;555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4" name="Google Shape;556;g3c96f182b49_4_1941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45" name="Google Shape;557;g3c96f182b49_4_1941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46" name="Google Shape;558;g3c96f182b49_4_1941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47" name="Google Shape;559;g3c96f182b49_4_1941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8" name="Google Shape;560;g3c96f182b49_4_1941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49" name="Google Shape;561;g3c96f182b49_4_1941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0" name="Google Shape;562;g3c96f182b49_4_1941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1" name="Google Shape;563;g3c96f182b49_4_1941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2" name="Google Shape;564;g3c96f182b49_4_1941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53" name="Google Shape;565;g3c96f182b49_4_1941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54" name="Google Shape;566;g3c96f182b49_4_1941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5" name="Google Shape;567;g3c96f182b49_4_1941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6" name="Google Shape;568;g3c96f182b49_4_1941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57" name="Google Shape;569;g3c96f182b49_4_1941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58" name="Google Shape;570;g3c96f182b49_4_1941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59" name="Google Shape;571;g3c96f182b49_4_1941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0" name="Google Shape;572;g3c96f182b49_4_1941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1" name="Google Shape;573;g3c96f182b49_4_1941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62" name="Google Shape;574;g3c96f182b49_4_1941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63" name="Google Shape;575;g3c96f182b49_4_1941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64" name="Google Shape;576;g3c96f182b49_4_1941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5" name="Google Shape;577;g3c96f182b49_4_1941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6" name="Google Shape;578;g3c96f182b49_4_1941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7" name="Google Shape;579;g3c96f182b49_4_1941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8" name="Google Shape;580;g3c96f182b49_4_1941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69" name="Google Shape;581;g3c96f182b49_4_1941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0" name="Google Shape;582;g3c96f182b49_4_1941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71" name="Google Shape;583;g3c96f182b49_4_1941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72" name="Google Shape;584;g3c96f182b49_4_1941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73" name="Google Shape;585;g3c96f182b49_4_1941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4" name="Google Shape;586;g3c96f182b49_4_1941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5" name="Google Shape;587;g3c96f182b49_4_1941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6" name="Google Shape;588;g3c96f182b49_4_1941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77" name="Google Shape;589;g3c96f182b49_4_1941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78" name="Google Shape;590;g3c96f182b49_4_1941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79" name="Google Shape;591;g3c96f182b49_4_1941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0" name="Google Shape;592;g3c96f182b49_4_1941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1" name="Google Shape;593;g3c96f182b49_4_1941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2" name="Google Shape;594;g3c96f182b49_4_1941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3" name="Google Shape;595;g3c96f182b49_4_1941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84" name="Google Shape;596;g3c96f182b49_4_1941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85" name="Google Shape;597;g3c96f182b49_4_1941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86" name="Google Shape;598;g3c96f182b49_4_1941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87" name="Google Shape;599;g3c96f182b49_4_1941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8" name="Google Shape;600;g3c96f182b49_4_1941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89" name="Google Shape;601;g3c96f182b49_4_1941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90" name="Google Shape;602;g3c96f182b49_4_1941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1" name="Google Shape;603;g3c96f182b49_4_1941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2" name="Google Shape;604;g3c96f182b49_4_1941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3" name="Google Shape;605;g3c96f182b49_4_1941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4" name="Google Shape;606;g3c96f182b49_4_1941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95" name="Google Shape;607;g3c96f182b49_4_1941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96" name="Google Shape;608;g3c96f182b49_4_1941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97" name="Google Shape;609;g3c96f182b49_4_1941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198" name="Google Shape;610;g3c96f182b49_4_1941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199" name="Google Shape;611;g3c96f182b49_4_1941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00" name="Google Shape;612;g3c96f182b49_4_1941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01" name="Google Shape;613;g3c96f182b49_4_1941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2" name="Google Shape;614;g3c96f182b49_4_1941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3" name="Google Shape;615;g3c96f182b49_4_1941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4" name="Google Shape;616;g3c96f182b49_4_1941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5" name="Google Shape;617;g3c96f182b49_4_1941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06" name="Google Shape;618;g3c96f182b49_4_1941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07" name="Google Shape;619;g3c96f182b49_4_1941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08" name="Google Shape;620;g3c96f182b49_4_1941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09" name="Google Shape;621;g3c96f182b49_4_1941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10" name="Google Shape;622;g3c96f182b49_4_1941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1" name="Google Shape;623;g3c96f182b49_4_1941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2" name="Google Shape;624;g3c96f182b49_4_1941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3" name="Google Shape;625;g3c96f182b49_4_1941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4" name="Google Shape;626;g3c96f182b49_4_1941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5" name="Google Shape;627;g3c96f182b49_4_1941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6" name="Google Shape;628;g3c96f182b49_4_1941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7" name="Google Shape;629;g3c96f182b49_4_1941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8" name="Google Shape;630;g3c96f182b49_4_1941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19" name="Google Shape;631;g3c96f182b49_4_1941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20" name="Google Shape;632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1" name="Google Shape;633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2" name="Google Shape;634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3" name="Google Shape;635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4" name="Google Shape;636;g3c96f182b49_4_1941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25" name="Google Shape;637;g3c96f182b49_4_1941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26" name="Google Shape;638;g3c96f182b49_4_1941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27" name="Google Shape;639;g3c96f182b49_4_1941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8" name="Google Shape;640;g3c96f182b49_4_1941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29" name="Google Shape;641;g3c96f182b49_4_1941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30" name="Google Shape;642;g3c96f182b49_4_1941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31" name="Google Shape;643;g3c96f182b49_4_1941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32" name="Google Shape;644;g3c96f182b49_4_1941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3" name="Google Shape;645;g3c96f182b49_4_1941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4" name="Google Shape;646;g3c96f182b49_4_1941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5" name="Google Shape;647;g3c96f182b49_4_1941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6" name="Google Shape;648;g3c96f182b49_4_1941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7" name="Google Shape;649;g3c96f182b49_4_1941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8" name="Google Shape;650;g3c96f182b49_4_1941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39" name="Google Shape;651;g3c96f182b49_4_1941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0" name="Google Shape;652;g3c96f182b49_4_1941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1" name="Google Shape;653;g3c96f182b49_4_1941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2" name="Google Shape;654;g3c96f182b49_4_1941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3" name="Google Shape;655;g3c96f182b49_4_1941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4" name="Google Shape;656;g3c96f182b49_4_1941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5" name="Google Shape;657;g3c96f182b49_4_1941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6" name="Google Shape;658;g3c96f182b49_4_1941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7" name="Google Shape;659;g3c96f182b49_4_1941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8" name="Google Shape;660;g3c96f182b49_4_1941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49" name="Google Shape;661;g3c96f182b49_4_1941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0" name="Google Shape;662;g3c96f182b49_4_1941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1" name="Google Shape;663;g3c96f182b49_4_1941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2" name="Google Shape;664;g3c96f182b49_4_1941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3" name="Google Shape;665;g3c96f182b49_4_1941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4" name="Google Shape;666;g3c96f182b49_4_1941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5" name="Google Shape;667;g3c96f182b49_4_1941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6" name="Google Shape;668;g3c96f182b49_4_1941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7" name="Google Shape;669;g3c96f182b49_4_1941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8" name="Google Shape;670;g3c96f182b49_4_1941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59" name="Google Shape;671;g3c96f182b49_4_1941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0" name="Google Shape;672;g3c96f182b49_4_1941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1" name="Google Shape;673;g3c96f182b49_4_1941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2" name="Google Shape;674;g3c96f182b49_4_1941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3" name="Google Shape;675;g3c96f182b49_4_1941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4" name="Google Shape;676;g3c96f182b49_4_1941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5" name="Google Shape;677;g3c96f182b49_4_1941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6" name="Google Shape;678;g3c96f182b49_4_1941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7" name="Google Shape;679;g3c96f182b49_4_1941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8" name="Google Shape;680;g3c96f182b49_4_1941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69" name="Google Shape;681;g3c96f182b49_4_1941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0" name="Google Shape;682;g3c96f182b49_4_1941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1" name="Google Shape;683;g3c96f182b49_4_1941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2" name="Google Shape;684;g3c96f182b49_4_1941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3" name="Google Shape;685;g3c96f182b49_4_1941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4" name="Google Shape;686;g3c96f182b49_4_1941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5" name="Google Shape;687;g3c96f182b49_4_1941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6" name="Google Shape;688;g3c96f182b49_4_1941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7" name="Google Shape;689;g3c96f182b49_4_1941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78" name="Google Shape;690;g3c96f182b49_4_1941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79" name="Google Shape;691;g3c96f182b49_4_1941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0" name="Google Shape;692;g3c96f182b49_4_1941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1" name="Google Shape;693;g3c96f182b49_4_1941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82" name="Google Shape;694;g3c96f182b49_4_1941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3" name="Google Shape;695;g3c96f182b49_4_1941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4" name="Google Shape;696;g3c96f182b49_4_1941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5" name="Google Shape;697;g3c96f182b49_4_1941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6" name="Google Shape;698;g3c96f182b49_4_1941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7" name="Google Shape;699;g3c96f182b49_4_1941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8" name="Google Shape;700;g3c96f182b49_4_1941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89" name="Google Shape;701;g3c96f182b49_4_1941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90" name="Google Shape;702;g3c96f182b49_4_1941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91" name="Google Shape;703;g3c96f182b49_4_1941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92" name="Google Shape;704;g3c96f182b49_4_1941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3" name="Google Shape;705;g3c96f182b49_4_1941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4" name="Google Shape;706;g3c96f182b49_4_1941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5" name="Google Shape;707;g3c96f182b49_4_1941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6" name="Google Shape;708;g3c96f182b49_4_1941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7" name="Google Shape;709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298" name="Google Shape;710;g3c96f182b49_4_1941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299" name="Google Shape;711;g3c96f182b49_4_1941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00" name="Google Shape;712;g3c96f182b49_4_1941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01" name="Google Shape;713;g3c96f182b49_4_1941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02" name="Google Shape;714;g3c96f182b49_4_1941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3" name="Google Shape;715;g3c96f182b49_4_1941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4" name="Google Shape;716;g3c96f182b49_4_1941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5" name="Google Shape;717;g3c96f182b49_4_1941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6" name="Google Shape;718;g3c96f182b49_4_1941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7" name="Google Shape;719;g3c96f182b49_4_1941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8" name="Google Shape;720;g3c96f182b49_4_1941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09" name="Google Shape;721;g3c96f182b49_4_1941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0" name="Google Shape;722;g3c96f182b49_4_1941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1" name="Google Shape;723;g3c96f182b49_4_1941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2" name="Google Shape;724;g3c96f182b49_4_1941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3" name="Google Shape;725;g3c96f182b49_4_1941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4" name="Google Shape;726;g3c96f182b49_4_1941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5" name="Google Shape;727;g3c96f182b49_4_1941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6" name="Google Shape;728;g3c96f182b49_4_1941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17" name="Google Shape;729;g3c96f182b49_4_1941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18" name="Google Shape;730;g3c96f182b49_4_1941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19" name="Google Shape;731;g3c96f182b49_4_1941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20" name="Google Shape;732;g3c96f182b49_4_1941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1" name="Google Shape;733;g3c96f182b49_4_1941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2" name="Google Shape;734;g3c96f182b49_4_1941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3" name="Google Shape;735;g3c96f182b49_4_1941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4" name="Google Shape;736;g3c96f182b49_4_1941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25" name="Google Shape;737;g3c96f182b49_4_1941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26" name="Google Shape;738;g3c96f182b49_4_1941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27" name="Google Shape;739;g3c96f182b49_4_1941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8" name="Google Shape;740;g3c96f182b49_4_1941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29" name="Google Shape;741;g3c96f182b49_4_1941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0" name="Google Shape;742;g3c96f182b49_4_1941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1" name="Google Shape;743;g3c96f182b49_4_1941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2" name="Google Shape;744;g3c96f182b49_4_1941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3" name="Google Shape;745;g3c96f182b49_4_1941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4" name="Google Shape;746;g3c96f182b49_4_1941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5" name="Google Shape;747;g3c96f182b49_4_1941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6" name="Google Shape;748;g3c96f182b49_4_1941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7" name="Google Shape;749;g3c96f182b49_4_1941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8" name="Google Shape;750;g3c96f182b49_4_1941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39" name="Google Shape;751;g3c96f182b49_4_1941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40" name="Google Shape;752;g3c96f182b49_4_1941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41" name="Google Shape;753;g3c96f182b49_4_1941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2" name="Google Shape;754;g3c96f182b49_4_1941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3" name="Google Shape;755;g3c96f182b49_4_1941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4" name="Google Shape;756;g3c96f182b49_4_1941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5" name="Google Shape;757;g3c96f182b49_4_1941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6" name="Google Shape;758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47" name="Google Shape;759;g3c96f182b49_4_1941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48" name="Google Shape;760;g3c96f182b49_4_1941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49" name="Google Shape;761;g3c96f182b49_4_1941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0" name="Google Shape;762;g3c96f182b49_4_1941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1" name="Google Shape;763;g3c96f182b49_4_1941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2" name="Google Shape;764;g3c96f182b49_4_1941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3" name="Google Shape;765;g3c96f182b49_4_1941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4" name="Google Shape;766;g3c96f182b49_4_1941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5" name="Google Shape;767;g3c96f182b49_4_1941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6" name="Google Shape;768;g3c96f182b49_4_1941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57" name="Google Shape;769;g3c96f182b49_4_1941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58" name="Google Shape;770;g3c96f182b49_4_1941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59" name="Google Shape;771;g3c96f182b49_4_1941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0" name="Google Shape;772;g3c96f182b49_4_1941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1" name="Google Shape;773;g3c96f182b49_4_1941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2" name="Google Shape;774;g3c96f182b49_4_1941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3" name="Google Shape;775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4" name="Google Shape;776;g3c96f182b49_4_1941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5" name="Google Shape;777;g3c96f182b49_4_1941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6" name="Google Shape;778;g3c96f182b49_4_1941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7" name="Google Shape;779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8" name="Google Shape;780;g3c96f182b49_4_1941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69" name="Google Shape;781;g3c96f182b49_4_1941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0" name="Google Shape;782;g3c96f182b49_4_1941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1" name="Google Shape;783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2" name="Google Shape;784;g3c96f182b49_4_1941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3" name="Google Shape;785;g3c96f182b49_4_1941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4" name="Google Shape;786;g3c96f182b49_4_1941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5" name="Google Shape;787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6" name="Google Shape;788;g3c96f182b49_4_1941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7" name="Google Shape;789;g3c96f182b49_4_1941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8" name="Google Shape;790;g3c96f182b49_4_1941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79" name="Google Shape;791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80" name="Google Shape;792;g3c96f182b49_4_1941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81" name="Google Shape;793;g3c96f182b49_4_1941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2" name="Google Shape;794;g3c96f182b49_4_1941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3" name="Google Shape;795;g3c96f182b49_4_1941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4" name="Google Shape;796;g3c96f182b49_4_1941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5" name="Google Shape;797;g3c96f182b49_4_1941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6" name="Google Shape;798;g3c96f182b49_4_1941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7" name="Google Shape;799;g3c96f182b49_4_1941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8" name="Google Shape;800;g3c96f182b49_4_1941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89" name="Google Shape;801;g3c96f182b49_4_1941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90" name="Google Shape;802;g3c96f182b49_4_1941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1" name="Google Shape;803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92" name="Google Shape;804;g3c96f182b49_4_1941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93" name="Google Shape;805;g3c96f182b49_4_1941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394" name="Google Shape;806;g3c96f182b49_4_1941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5" name="Google Shape;807;g3c96f182b49_4_1941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6" name="Google Shape;808;g3c96f182b49_4_1941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7" name="Google Shape;809;g3c96f182b49_4_1941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8" name="Google Shape;810;g3c96f182b49_4_1941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399" name="Google Shape;811;g3c96f182b49_4_1941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00" name="Google Shape;812;g3c96f182b49_4_1941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01" name="Google Shape;813;g3c96f182b49_4_1941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02" name="Google Shape;814;g3c96f182b49_4_1941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3" name="Google Shape;815;g3c96f182b49_4_1941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4" name="Google Shape;816;g3c96f182b49_4_1941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5" name="Google Shape;817;g3c96f182b49_4_1941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6" name="Google Shape;818;g3c96f182b49_4_1941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07" name="Google Shape;819;g3c96f182b49_4_1941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08" name="Google Shape;820;g3c96f182b49_4_1941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09" name="Google Shape;821;g3c96f182b49_4_1941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10" name="Google Shape;822;g3c96f182b49_4_1941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1" name="Google Shape;823;g3c96f182b49_4_1941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2" name="Google Shape;824;g3c96f182b49_4_1941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3" name="Google Shape;825;g3c96f182b49_4_1941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4" name="Google Shape;826;g3c96f182b49_4_1941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5" name="Google Shape;827;g3c96f182b49_4_1941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16" name="Google Shape;828;g3c96f182b49_4_1941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17" name="Google Shape;829;g3c96f182b49_4_1941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18" name="Google Shape;830;g3c96f182b49_4_1941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19" name="Google Shape;831;g3c96f182b49_4_1941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20" name="Google Shape;832;g3c96f182b49_4_1941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1" name="Google Shape;833;g3c96f182b49_4_1941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2" name="Google Shape;834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3" name="Google Shape;835;g3c96f182b49_4_1941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4" name="Google Shape;836;g3c96f182b49_4_1941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5" name="Google Shape;837;g3c96f182b49_4_1941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6" name="Google Shape;838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7" name="Google Shape;839;g3c96f182b49_4_1941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28" name="Google Shape;840;g3c96f182b49_4_1941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29" name="Google Shape;841;g3c96f182b49_4_1941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0" name="Google Shape;842;g3c96f182b49_4_1941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1" name="Google Shape;843;g3c96f182b49_4_1941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2" name="Google Shape;844;g3c96f182b49_4_1941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3" name="Google Shape;845;g3c96f182b49_4_1941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34" name="Google Shape;846;g3c96f182b49_4_1941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35" name="Google Shape;847;g3c96f182b49_4_1941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36" name="Google Shape;848;g3c96f182b49_4_1941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7" name="Google Shape;849;g3c96f182b49_4_1941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8" name="Google Shape;850;g3c96f182b49_4_1941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39" name="Google Shape;851;g3c96f182b49_4_1941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0" name="Google Shape;852;g3c96f182b49_4_1941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1" name="Google Shape;853;g3c96f182b49_4_1941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42" name="Google Shape;854;g3c96f182b49_4_1941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43" name="Google Shape;855;g3c96f182b49_4_1941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44" name="Google Shape;856;g3c96f182b49_4_1941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5" name="Google Shape;857;g3c96f182b49_4_1941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6" name="Google Shape;858;g3c96f182b49_4_1941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7" name="Google Shape;859;g3c96f182b49_4_1941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8" name="Google Shape;860;g3c96f182b49_4_1941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49" name="Google Shape;861;g3c96f182b49_4_1941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50" name="Google Shape;862;g3c96f182b49_4_1941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51" name="Google Shape;863;g3c96f182b49_4_1941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52" name="Google Shape;864;g3c96f182b49_4_1941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3" name="Google Shape;865;g3c96f182b49_4_1941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4" name="Google Shape;866;g3c96f182b49_4_1941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5" name="Google Shape;867;g3c96f182b49_4_1941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6" name="Google Shape;868;g3c96f182b49_4_1941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57" name="Google Shape;869;g3c96f182b49_4_1941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58" name="Google Shape;870;g3c96f182b49_4_1941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59" name="Google Shape;871;g3c96f182b49_4_1941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60" name="Google Shape;872;g3c96f182b49_4_1941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1" name="Google Shape;873;g3c96f182b49_4_1941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2" name="Google Shape;874;g3c96f182b49_4_1941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63" name="Google Shape;875;g3c96f182b49_4_1941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64" name="Google Shape;876;g3c96f182b49_4_1941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5" name="Google Shape;877;g3c96f182b49_4_1941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6" name="Google Shape;878;g3c96f182b49_4_1941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7" name="Google Shape;879;g3c96f182b49_4_1941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68" name="Google Shape;880;g3c96f182b49_4_1941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69" name="Google Shape;881;g3c96f182b49_4_1941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70" name="Google Shape;882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1" name="Google Shape;883;g3c96f182b49_4_1941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2" name="Google Shape;884;g3c96f182b49_4_1941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73" name="Google Shape;885;g3c96f182b49_4_1941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74" name="Google Shape;886;g3c96f182b49_4_1941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5" name="Google Shape;887;g3c96f182b49_4_1941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6" name="Google Shape;888;g3c96f182b49_4_1941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77" name="Google Shape;889;g3c96f182b49_4_1941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8" name="Google Shape;890;g3c96f182b49_4_1941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79" name="Google Shape;891;g3c96f182b49_4_1941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0" name="Google Shape;892;g3c96f182b49_4_1941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1" name="Google Shape;893;g3c96f182b49_4_1941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2" name="Google Shape;894;g3c96f182b49_4_1941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3" name="Google Shape;895;g3c96f182b49_4_1941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84" name="Google Shape;896;g3c96f182b49_4_1941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85" name="Google Shape;897;g3c96f182b49_4_1941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6" name="Google Shape;898;g3c96f182b49_4_1941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7" name="Google Shape;899;g3c96f182b49_4_1941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88" name="Google Shape;900;g3c96f182b49_4_1941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89" name="Google Shape;901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0" name="Google Shape;902;g3c96f182b49_4_1941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1" name="Google Shape;903;g3c96f182b49_4_1941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92" name="Google Shape;904;g3c96f182b49_4_1941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93" name="Google Shape;905;g3c96f182b49_4_1941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4" name="Google Shape;906;g3c96f182b49_4_1941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5" name="Google Shape;907;g3c96f182b49_4_1941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6" name="Google Shape;908;g3c96f182b49_4_1941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497" name="Google Shape;909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8" name="Google Shape;910;g3c96f182b49_4_1941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499" name="Google Shape;911;g3c96f182b49_4_1941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00" name="Google Shape;912;g3c96f182b49_4_1941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01" name="Google Shape;913;g3c96f182b49_4_1941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2" name="Google Shape;914;g3c96f182b49_4_1941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3" name="Google Shape;915;g3c96f182b49_4_1941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4" name="Google Shape;916;g3c96f182b49_4_1941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05" name="Google Shape;917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6" name="Google Shape;918;g3c96f182b49_4_1941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07" name="Google Shape;919;g3c96f182b49_4_1941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08" name="Google Shape;920;g3c96f182b49_4_1941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09" name="Google Shape;921;g3c96f182b49_4_1941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0" name="Google Shape;922;g3c96f182b49_4_1941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1" name="Google Shape;923;g3c96f182b49_4_1941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2" name="Google Shape;924;g3c96f182b49_4_1941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13" name="Google Shape;925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4" name="Google Shape;926;g3c96f182b49_4_1941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5" name="Google Shape;927;g3c96f182b49_4_1941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16" name="Google Shape;928;g3c96f182b49_4_1941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17" name="Google Shape;929;g3c96f182b49_4_1941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8" name="Google Shape;930;g3c96f182b49_4_1941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19" name="Google Shape;931;g3c96f182b49_4_1941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0" name="Google Shape;932;g3c96f182b49_4_1941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21" name="Google Shape;933;g3c96f182b49_4_1941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22" name="Google Shape;934;g3c96f182b49_4_1941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3" name="Google Shape;935;g3c96f182b49_4_1941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4" name="Google Shape;936;g3c96f182b49_4_1941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5" name="Google Shape;937;g3c96f182b49_4_1941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26" name="Google Shape;938;g3c96f182b49_4_1941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27" name="Google Shape;939;g3c96f182b49_4_1941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8" name="Google Shape;940;g3c96f182b49_4_1941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29" name="Google Shape;941;g3c96f182b49_4_1941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0" name="Google Shape;942;g3c96f182b49_4_1941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31" name="Google Shape;943;g3c96f182b49_4_1941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32" name="Google Shape;944;g3c96f182b49_4_1941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3" name="Google Shape;945;g3c96f182b49_4_1941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4" name="Google Shape;946;g3c96f182b49_4_1941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5" name="Google Shape;947;g3c96f182b49_4_1941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36" name="Google Shape;948;g3c96f182b49_4_1941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37" name="Google Shape;949;g3c96f182b49_4_1941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8" name="Google Shape;950;g3c96f182b49_4_1941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39" name="Google Shape;951;g3c96f182b49_4_1941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0" name="Google Shape;952;g3c96f182b49_4_1941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1" name="Google Shape;953;g3c96f182b49_4_1941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2" name="Google Shape;954;g3c96f182b49_4_1941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3" name="Google Shape;955;g3c96f182b49_4_1941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4" name="Google Shape;956;g3c96f182b49_4_1941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5" name="Google Shape;957;g3c96f182b49_4_1941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6" name="Google Shape;958;g3c96f182b49_4_1941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7" name="Google Shape;959;g3c96f182b49_4_1941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48" name="Google Shape;960;g3c96f182b49_4_1941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49" name="Google Shape;961;g3c96f182b49_4_1941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0" name="Google Shape;962;g3c96f182b49_4_1941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1" name="Google Shape;963;g3c96f182b49_4_1941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2" name="Google Shape;964;g3c96f182b49_4_1941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3" name="Google Shape;965;g3c96f182b49_4_1941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4" name="Google Shape;966;g3c96f182b49_4_1941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5" name="Google Shape;967;g3c96f182b49_4_1941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6" name="Google Shape;968;g3c96f182b49_4_1941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7" name="Google Shape;969;g3c96f182b49_4_1941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8" name="Google Shape;970;g3c96f182b49_4_1941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59" name="Google Shape;971;g3c96f182b49_4_1941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0" name="Google Shape;972;g3c96f182b49_4_1941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61" name="Google Shape;973;g3c96f182b49_4_1941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2" name="Google Shape;974;g3c96f182b49_4_1941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3" name="Google Shape;975;g3c96f182b49_4_1941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4" name="Google Shape;976;g3c96f182b49_4_1941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5" name="Google Shape;977;g3c96f182b49_4_1941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6" name="Google Shape;978;g3c96f182b49_4_1941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7" name="Google Shape;979;g3c96f182b49_4_1941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8" name="Google Shape;980;g3c96f182b49_4_1941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69" name="Google Shape;981;g3c96f182b49_4_1941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0" name="Google Shape;982;g3c96f182b49_4_1941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1" name="Google Shape;983;g3c96f182b49_4_1941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2" name="Google Shape;984;g3c96f182b49_4_1941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3" name="Google Shape;985;g3c96f182b49_4_1941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4" name="Google Shape;986;g3c96f182b49_4_1941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5" name="Google Shape;987;g3c96f182b49_4_1941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76" name="Google Shape;988;g3c96f182b49_4_1941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7" name="Google Shape;989;g3c96f182b49_4_1941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8" name="Google Shape;990;g3c96f182b49_4_1941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79" name="Google Shape;991;g3c96f182b49_4_1941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0" name="Google Shape;992;g3c96f182b49_4_1941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1" name="Google Shape;993;g3c96f182b49_4_1941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2" name="Google Shape;994;g3c96f182b49_4_1941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3" name="Google Shape;995;g3c96f182b49_4_1941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4" name="Google Shape;996;g3c96f182b49_4_1941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5" name="Google Shape;997;g3c96f182b49_4_1941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6" name="Google Shape;998;g3c96f182b49_4_1941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7" name="Google Shape;999;g3c96f182b49_4_1941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8" name="Google Shape;1000;g3c96f182b49_4_1941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89" name="Google Shape;1001;g3c96f182b49_4_1941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90" name="Google Shape;1002;g3c96f182b49_4_1941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91" name="Google Shape;1003;g3c96f182b49_4_1941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92" name="Google Shape;1004;g3c96f182b49_4_1941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593" name="Google Shape;1005;g3c96f182b49_4_1941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4" name="Google Shape;1006;g3c96f182b49_4_1941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5" name="Google Shape;1007;g3c96f182b49_4_1941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6" name="Google Shape;1008;g3c96f182b49_4_1941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7" name="Google Shape;1009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8" name="Google Shape;1010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599" name="Google Shape;1011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00" name="Google Shape;1012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01" name="Google Shape;1013;g3c96f182b49_4_1941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2" name="Google Shape;1014;g3c96f182b49_4_1941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3" name="Google Shape;1015;g3c96f182b49_4_1941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4" name="Google Shape;1016;g3c96f182b49_4_1941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05" name="Google Shape;1017;g3c96f182b49_4_1941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06" name="Google Shape;1018;g3c96f182b49_4_1941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7" name="Google Shape;1019;g3c96f182b49_4_1941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8" name="Google Shape;1020;g3c96f182b49_4_1941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09" name="Google Shape;1021;g3c96f182b49_4_1941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0" name="Google Shape;1022;g3c96f182b49_4_1941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1" name="Google Shape;1023;g3c96f182b49_4_1941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12" name="Google Shape;1024;g3c96f182b49_4_1941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13" name="Google Shape;1025;g3c96f182b49_4_1941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14" name="Google Shape;1026;g3c96f182b49_4_1941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5" name="Google Shape;1027;g3c96f182b49_4_1941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6" name="Google Shape;1028;g3c96f182b49_4_1941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7" name="Google Shape;1029;g3c96f182b49_4_1941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18" name="Google Shape;1030;g3c96f182b49_4_1941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19" name="Google Shape;1031;g3c96f182b49_4_1941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20" name="Google Shape;1032;g3c96f182b49_4_1941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21" name="Google Shape;1033;g3c96f182b49_4_1941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2" name="Google Shape;1034;g3c96f182b49_4_1941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3" name="Google Shape;1035;g3c96f182b49_4_1941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4" name="Google Shape;1036;g3c96f182b49_4_1941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5" name="Google Shape;1037;g3c96f182b49_4_1941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6" name="Google Shape;1038;g3c96f182b49_4_1941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7" name="Google Shape;1039;g3c96f182b49_4_1941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28" name="Google Shape;1040;g3c96f182b49_4_1941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29" name="Google Shape;1041;g3c96f182b49_4_1941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30" name="Google Shape;1042;g3c96f182b49_4_1941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1" name="Google Shape;1043;g3c96f182b49_4_1941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2" name="Google Shape;1044;g3c96f182b49_4_1941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3" name="Google Shape;1045;g3c96f182b49_4_1941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4" name="Google Shape;1046;g3c96f182b49_4_1941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5" name="Google Shape;1047;g3c96f182b49_4_1941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36" name="Google Shape;1048;g3c96f182b49_4_1941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37" name="Google Shape;1049;g3c96f182b49_4_1941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38" name="Google Shape;1050;g3c96f182b49_4_1941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39" name="Google Shape;1051;g3c96f182b49_4_1941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0" name="Google Shape;1052;g3c96f182b49_4_1941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41" name="Google Shape;1053;g3c96f182b49_4_1941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42" name="Google Shape;1054;g3c96f182b49_4_1941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43" name="Google Shape;1055;g3c96f182b49_4_1941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4" name="Google Shape;1056;g3c96f182b49_4_1941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5" name="Google Shape;1057;g3c96f182b49_4_1941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6" name="Google Shape;1058;g3c96f182b49_4_1941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47" name="Google Shape;1059;g3c96f182b49_4_1941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48" name="Google Shape;1060;g3c96f182b49_4_1941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49" name="Google Shape;1061;g3c96f182b49_4_1941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0" name="Google Shape;1062;g3c96f182b49_4_1941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51" name="Google Shape;1063;g3c96f182b49_4_1941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2" name="Google Shape;1064;g3c96f182b49_4_1941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3" name="Google Shape;1065;g3c96f182b49_4_1941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4" name="Google Shape;1066;g3c96f182b49_4_1941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55" name="Google Shape;1067;g3c96f182b49_4_1941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56" name="Google Shape;1068;g3c96f182b49_4_1941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57" name="Google Shape;1069;g3c96f182b49_4_1941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58" name="Google Shape;1070;g3c96f182b49_4_1941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59" name="Google Shape;1071;g3c96f182b49_4_1941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0" name="Google Shape;1072;g3c96f182b49_4_1941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1" name="Google Shape;1073;g3c96f182b49_4_1941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62" name="Google Shape;1074;g3c96f182b49_4_1941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63" name="Google Shape;1075;g3c96f182b49_4_1941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4" name="Google Shape;1076;g3c96f182b49_4_1941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5" name="Google Shape;1077;g3c96f182b49_4_1941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6" name="Google Shape;1078;g3c96f182b49_4_1941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7" name="Google Shape;1079;g3c96f182b49_4_1941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8" name="Google Shape;1080;g3c96f182b49_4_1941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69" name="Google Shape;1081;g3c96f182b49_4_1941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0" name="Google Shape;1082;g3c96f182b49_4_1941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1" name="Google Shape;1083;g3c96f182b49_4_1941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2" name="Google Shape;1084;g3c96f182b49_4_1941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3" name="Google Shape;1085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74" name="Google Shape;1086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75" name="Google Shape;1087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76" name="Google Shape;1088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77" name="Google Shape;1089;g3c96f182b49_4_1941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8" name="Google Shape;1090;g3c96f182b49_4_1941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79" name="Google Shape;1091;g3c96f182b49_4_1941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80" name="Google Shape;1092;g3c96f182b49_4_1941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1" name="Google Shape;1093;g3c96f182b49_4_1941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2" name="Google Shape;1094;g3c96f182b49_4_1941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83" name="Google Shape;1095;g3c96f182b49_4_1941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84" name="Google Shape;1096;g3c96f182b49_4_1941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685" name="Google Shape;1097;g3c96f182b49_4_1941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6" name="Google Shape;1098;g3c96f182b49_4_1941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7" name="Google Shape;1099;g3c96f182b49_4_1941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8" name="Google Shape;1100;g3c96f182b49_4_1941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89" name="Google Shape;1101;g3c96f182b49_4_1941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0" name="Google Shape;1102;g3c96f182b49_4_1941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1" name="Google Shape;1103;g3c96f182b49_4_1941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2" name="Google Shape;1104;g3c96f182b49_4_1941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3" name="Google Shape;1105;g3c96f182b49_4_1941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4" name="Google Shape;1106;g3c96f182b49_4_1941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5" name="Google Shape;1107;g3c96f182b49_4_1941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6" name="Google Shape;1108;g3c96f182b49_4_1941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7" name="Google Shape;1109;g3c96f182b49_4_1941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8" name="Google Shape;1110;g3c96f182b49_4_1941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699" name="Google Shape;1111;g3c96f182b49_4_1941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0" name="Google Shape;1112;g3c96f182b49_4_1941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1" name="Google Shape;1113;g3c96f182b49_4_1941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2" name="Google Shape;1114;g3c96f182b49_4_1941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3" name="Google Shape;1115;g3c96f182b49_4_1941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4" name="Google Shape;1116;g3c96f182b49_4_1941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5" name="Google Shape;1117;g3c96f182b49_4_1941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6" name="Google Shape;1118;g3c96f182b49_4_1941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7" name="Google Shape;1119;g3c96f182b49_4_1941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8" name="Google Shape;1120;g3c96f182b49_4_1941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09" name="Google Shape;1121;g3c96f182b49_4_1941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0" name="Google Shape;1122;g3c96f182b49_4_1941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1" name="Google Shape;1123;g3c96f182b49_4_1941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2" name="Google Shape;1124;g3c96f182b49_4_1941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3" name="Google Shape;1125;g3c96f182b49_4_1941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4" name="Google Shape;1126;g3c96f182b49_4_1941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5" name="Google Shape;1127;g3c96f182b49_4_1941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6" name="Google Shape;1128;g3c96f182b49_4_1941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7" name="Google Shape;1129;g3c96f182b49_4_1941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8" name="Google Shape;1130;g3c96f182b49_4_1941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19" name="Google Shape;1131;g3c96f182b49_4_1941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0" name="Google Shape;1132;g3c96f182b49_4_1941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1" name="Google Shape;1133;g3c96f182b49_4_1941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2" name="Google Shape;1134;g3c96f182b49_4_1941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3" name="Google Shape;1135;g3c96f182b49_4_1941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4" name="Google Shape;1136;g3c96f182b49_4_1941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5" name="Google Shape;1137;g3c96f182b49_4_1941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6" name="Google Shape;1138;g3c96f182b49_4_1941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7" name="Google Shape;1139;g3c96f182b49_4_1941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8" name="Google Shape;1140;g3c96f182b49_4_1941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29" name="Google Shape;1141;g3c96f182b49_4_1941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30" name="Google Shape;1142;g3c96f182b49_4_1941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31" name="Google Shape;1143;g3c96f182b49_4_1941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2" name="Google Shape;1144;g3c96f182b49_4_1941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3" name="Google Shape;1145;g3c96f182b49_4_1941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4" name="Google Shape;1146;g3c96f182b49_4_1941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35" name="Google Shape;1147;g3c96f182b49_4_1941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6" name="Google Shape;1148;g3c96f182b49_4_1941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7" name="Google Shape;1149;g3c96f182b49_4_1941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8" name="Google Shape;1150;g3c96f182b49_4_1941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39" name="Google Shape;1151;g3c96f182b49_4_1941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0" name="Google Shape;1152;g3c96f182b49_4_1941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1" name="Google Shape;1153;g3c96f182b49_4_1941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2" name="Google Shape;1154;g3c96f182b49_4_1941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3" name="Google Shape;1155;g3c96f182b49_4_1941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4" name="Google Shape;1156;g3c96f182b49_4_1941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45" name="Google Shape;1157;g3c96f182b49_4_1941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46" name="Google Shape;1158;g3c96f182b49_4_1941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47" name="Google Shape;1159;g3c96f182b49_4_1941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48" name="Google Shape;1160;g3c96f182b49_4_1941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49" name="Google Shape;1161;g3c96f182b49_4_1941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0" name="Google Shape;1162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1" name="Google Shape;1163;g3c96f182b49_4_1941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52" name="Google Shape;1164;g3c96f182b49_4_1941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53" name="Google Shape;1165;g3c96f182b49_4_1941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54" name="Google Shape;1166;g3c96f182b49_4_1941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55" name="Google Shape;1167;g3c96f182b49_4_1941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6" name="Google Shape;1168;g3c96f182b49_4_1941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7" name="Google Shape;1169;g3c96f182b49_4_1941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8" name="Google Shape;1170;g3c96f182b49_4_1941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59" name="Google Shape;1171;g3c96f182b49_4_1941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60" name="Google Shape;1172;g3c96f182b49_4_1941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61" name="Google Shape;1173;g3c96f182b49_4_1941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62" name="Google Shape;1174;g3c96f182b49_4_1941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3" name="Google Shape;1175;g3c96f182b49_4_1941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4" name="Google Shape;1176;g3c96f182b49_4_1941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5" name="Google Shape;1177;g3c96f182b49_4_1941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6" name="Google Shape;1178;g3c96f182b49_4_1941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7" name="Google Shape;1179;g3c96f182b49_4_1941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8" name="Google Shape;1180;g3c96f182b49_4_1941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69" name="Google Shape;1181;g3c96f182b49_4_1941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0" name="Google Shape;1182;g3c96f182b49_4_1941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71" name="Google Shape;1183;g3c96f182b49_4_1941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72" name="Google Shape;1184;g3c96f182b49_4_1941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73" name="Google Shape;1185;g3c96f182b49_4_1941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4" name="Google Shape;1186;g3c96f182b49_4_1941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5" name="Google Shape;1187;g3c96f182b49_4_1941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6" name="Google Shape;1188;g3c96f182b49_4_1941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77" name="Google Shape;1189;g3c96f182b49_4_1941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78" name="Google Shape;1190;g3c96f182b49_4_1941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79" name="Google Shape;1191;g3c96f182b49_4_1941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80" name="Google Shape;1192;g3c96f182b49_4_1941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1" name="Google Shape;1193;g3c96f182b49_4_1941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2" name="Google Shape;1194;g3c96f182b49_4_1941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3" name="Google Shape;1195;g3c96f182b49_4_1941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4" name="Google Shape;1196;g3c96f182b49_4_1941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5" name="Google Shape;1197;g3c96f182b49_4_1941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6" name="Google Shape;1198;g3c96f182b49_4_1941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7" name="Google Shape;1199;g3c96f182b49_4_1941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8" name="Google Shape;1200;g3c96f182b49_4_1941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89" name="Google Shape;1201;g3c96f182b49_4_1941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0" name="Google Shape;1202;g3c96f182b49_4_1941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1" name="Google Shape;1203;g3c96f182b49_4_1941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2" name="Google Shape;1204;g3c96f182b49_4_1941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3" name="Google Shape;1205;g3c96f182b49_4_1941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794" name="Google Shape;1206;g3c96f182b49_4_1941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95" name="Google Shape;1207;g3c96f182b49_4_1941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96" name="Google Shape;1208;g3c96f182b49_4_1941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97" name="Google Shape;1209;g3c96f182b49_4_1941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98" name="Google Shape;1210;g3c96f182b49_4_1941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799" name="Google Shape;1211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00" name="Google Shape;1212;g3c96f182b49_4_1941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1" name="Google Shape;1213;g3c96f182b49_4_1941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2" name="Google Shape;1214;g3c96f182b49_4_1941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3" name="Google Shape;1215;g3c96f182b49_4_1941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4" name="Google Shape;1216;g3c96f182b49_4_1941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5" name="Google Shape;1217;g3c96f182b49_4_1941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6" name="Google Shape;1218;g3c96f182b49_4_1941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7" name="Google Shape;1219;g3c96f182b49_4_1941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8" name="Google Shape;1220;g3c96f182b49_4_1941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09" name="Google Shape;1221;g3c96f182b49_4_1941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10" name="Google Shape;1222;g3c96f182b49_4_1941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1" name="Google Shape;1223;g3c96f182b49_4_1941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2" name="Google Shape;1224;g3c96f182b49_4_1941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3" name="Google Shape;1225;g3c96f182b49_4_1941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4" name="Google Shape;1226;g3c96f182b49_4_1941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5" name="Google Shape;1227;g3c96f182b49_4_1941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6" name="Google Shape;1228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7" name="Google Shape;1229;g3c96f182b49_4_1941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8" name="Google Shape;1230;g3c96f182b49_4_1941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19" name="Google Shape;1231;g3c96f182b49_4_1941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0" name="Google Shape;1232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1" name="Google Shape;1233;g3c96f182b49_4_1941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2" name="Google Shape;1234;g3c96f182b49_4_1941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3" name="Google Shape;1235;g3c96f182b49_4_1941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4" name="Google Shape;1236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5" name="Google Shape;1237;g3c96f182b49_4_1941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6" name="Google Shape;1238;g3c96f182b49_4_1941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7" name="Google Shape;1239;g3c96f182b49_4_1941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8" name="Google Shape;1240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29" name="Google Shape;1241;g3c96f182b49_4_1941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30" name="Google Shape;1242;g3c96f182b49_4_1941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31" name="Google Shape;1243;g3c96f182b49_4_1941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2" name="Google Shape;1244;g3c96f182b49_4_1941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3" name="Google Shape;1245;g3c96f182b49_4_1941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4" name="Google Shape;1246;g3c96f182b49_4_1941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5" name="Google Shape;1247;g3c96f182b49_4_1941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6" name="Google Shape;1248;g3c96f182b49_4_1941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7" name="Google Shape;1249;g3c96f182b49_4_1941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8" name="Google Shape;1250;g3c96f182b49_4_1941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39" name="Google Shape;1251;g3c96f182b49_4_1941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40" name="Google Shape;1252;g3c96f182b49_4_1941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1" name="Google Shape;1253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42" name="Google Shape;1254;g3c96f182b49_4_1941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43" name="Google Shape;1255;g3c96f182b49_4_1941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44" name="Google Shape;1256;g3c96f182b49_4_1941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5" name="Google Shape;1257;g3c96f182b49_4_1941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6" name="Google Shape;1258;g3c96f182b49_4_1941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7" name="Google Shape;1259;g3c96f182b49_4_1941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8" name="Google Shape;1260;g3c96f182b49_4_1941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49" name="Google Shape;1261;g3c96f182b49_4_1941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50" name="Google Shape;1262;g3c96f182b49_4_1941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51" name="Google Shape;1263;g3c96f182b49_4_1941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52" name="Google Shape;1264;g3c96f182b49_4_1941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3" name="Google Shape;1265;g3c96f182b49_4_1941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4" name="Google Shape;1266;g3c96f182b49_4_1941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5" name="Google Shape;1267;g3c96f182b49_4_1941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6" name="Google Shape;1268;g3c96f182b49_4_1941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57" name="Google Shape;1269;g3c96f182b49_4_1941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58" name="Google Shape;1270;g3c96f182b49_4_1941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59" name="Google Shape;1271;g3c96f182b49_4_1941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60" name="Google Shape;1272;g3c96f182b49_4_1941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1" name="Google Shape;1273;g3c96f182b49_4_1941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2" name="Google Shape;1274;g3c96f182b49_4_1941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3" name="Google Shape;1275;g3c96f182b49_4_1941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4" name="Google Shape;1276;g3c96f182b49_4_1941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5" name="Google Shape;1277;g3c96f182b49_4_1941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66" name="Google Shape;1278;g3c96f182b49_4_1941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67" name="Google Shape;1279;g3c96f182b49_4_1941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68" name="Google Shape;1280;g3c96f182b49_4_1941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69" name="Google Shape;1281;g3c96f182b49_4_1941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70" name="Google Shape;1282;g3c96f182b49_4_1941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1" name="Google Shape;1283;g3c96f182b49_4_1941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2" name="Google Shape;1284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3" name="Google Shape;1285;g3c96f182b49_4_1941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4" name="Google Shape;1286;g3c96f182b49_4_1941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5" name="Google Shape;1287;g3c96f182b49_4_1941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6" name="Google Shape;1288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7" name="Google Shape;1289;g3c96f182b49_4_1941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78" name="Google Shape;1290;g3c96f182b49_4_1941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79" name="Google Shape;1291;g3c96f182b49_4_1941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0" name="Google Shape;1292;g3c96f182b49_4_1941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1" name="Google Shape;1293;g3c96f182b49_4_1941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2" name="Google Shape;1294;g3c96f182b49_4_1941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3" name="Google Shape;1295;g3c96f182b49_4_1941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84" name="Google Shape;1296;g3c96f182b49_4_1941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85" name="Google Shape;1297;g3c96f182b49_4_1941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86" name="Google Shape;1298;g3c96f182b49_4_1941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7" name="Google Shape;1299;g3c96f182b49_4_1941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8" name="Google Shape;1300;g3c96f182b49_4_1941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89" name="Google Shape;1301;g3c96f182b49_4_1941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0" name="Google Shape;1302;g3c96f182b49_4_1941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1" name="Google Shape;1303;g3c96f182b49_4_1941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92" name="Google Shape;1304;g3c96f182b49_4_1941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93" name="Google Shape;1305;g3c96f182b49_4_1941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894" name="Google Shape;1306;g3c96f182b49_4_1941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5" name="Google Shape;1307;g3c96f182b49_4_1941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6" name="Google Shape;1308;g3c96f182b49_4_1941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7" name="Google Shape;1309;g3c96f182b49_4_1941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8" name="Google Shape;1310;g3c96f182b49_4_1941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899" name="Google Shape;1311;g3c96f182b49_4_1941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00" name="Google Shape;1312;g3c96f182b49_4_1941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01" name="Google Shape;1313;g3c96f182b49_4_1941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02" name="Google Shape;1314;g3c96f182b49_4_1941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3" name="Google Shape;1315;g3c96f182b49_4_1941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4" name="Google Shape;1316;g3c96f182b49_4_1941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05" name="Google Shape;1317;g3c96f182b49_4_1941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06" name="Google Shape;1318;g3c96f182b49_4_1941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7" name="Google Shape;1319;g3c96f182b49_4_1941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8" name="Google Shape;1320;g3c96f182b49_4_1941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09" name="Google Shape;1321;g3c96f182b49_4_1941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0" name="Google Shape;1322;g3c96f182b49_4_1941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11" name="Google Shape;1323;g3c96f182b49_4_1941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2" name="Google Shape;1324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13" name="Google Shape;1325;g3c96f182b49_4_1941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14" name="Google Shape;1326;g3c96f182b49_4_1941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5" name="Google Shape;1327;g3c96f182b49_4_1941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6" name="Google Shape;1328;g3c96f182b49_4_1941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17" name="Google Shape;1329;g3c96f182b49_4_1941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18" name="Google Shape;1330;g3c96f182b49_4_1941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19" name="Google Shape;1331;g3c96f182b49_4_1941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0" name="Google Shape;1332;g3c96f182b49_4_1941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1" name="Google Shape;1333;g3c96f182b49_4_1941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2" name="Google Shape;1334;g3c96f182b49_4_1941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3" name="Google Shape;1335;g3c96f182b49_4_1941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4" name="Google Shape;1336;g3c96f182b49_4_1941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5" name="Google Shape;1337;g3c96f182b49_4_1941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26" name="Google Shape;1338;g3c96f182b49_4_1941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27" name="Google Shape;1339;g3c96f182b49_4_1941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8" name="Google Shape;1340;g3c96f182b49_4_1941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29" name="Google Shape;1341;g3c96f182b49_4_1941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0" name="Google Shape;1342;g3c96f182b49_4_1941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31" name="Google Shape;1343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2" name="Google Shape;1344;g3c96f182b49_4_1941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3" name="Google Shape;1345;g3c96f182b49_4_1941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34" name="Google Shape;1346;g3c96f182b49_4_1941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35" name="Google Shape;1347;g3c96f182b49_4_1941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6" name="Google Shape;1348;g3c96f182b49_4_1941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7" name="Google Shape;1349;g3c96f182b49_4_1941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38" name="Google Shape;1350;g3c96f182b49_4_1941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39" name="Google Shape;1351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0" name="Google Shape;1352;g3c96f182b49_4_1941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1" name="Google Shape;1353;g3c96f182b49_4_1941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42" name="Google Shape;1354;g3c96f182b49_4_1941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43" name="Google Shape;1355;g3c96f182b49_4_1941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4" name="Google Shape;1356;g3c96f182b49_4_1941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5" name="Google Shape;1357;g3c96f182b49_4_1941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6" name="Google Shape;1358;g3c96f182b49_4_1941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47" name="Google Shape;1359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8" name="Google Shape;1360;g3c96f182b49_4_1941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49" name="Google Shape;1361;g3c96f182b49_4_1941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50" name="Google Shape;1362;g3c96f182b49_4_1941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51" name="Google Shape;1363;g3c96f182b49_4_1941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2" name="Google Shape;1364;g3c96f182b49_4_1941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3" name="Google Shape;1365;g3c96f182b49_4_1941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4" name="Google Shape;1366;g3c96f182b49_4_1941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55" name="Google Shape;1367;g3c96f182b49_4_1941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56" name="Google Shape;1368;g3c96f182b49_4_1941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7" name="Google Shape;1369;g3c96f182b49_4_1941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8" name="Google Shape;1370;g3c96f182b49_4_1941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59" name="Google Shape;1371;g3c96f182b49_4_1941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60" name="Google Shape;1372;g3c96f182b49_4_1941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61" name="Google Shape;1373;g3c96f182b49_4_1941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2" name="Google Shape;1374;g3c96f182b49_4_1941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3" name="Google Shape;1375;g3c96f182b49_4_1941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4" name="Google Shape;1376;g3c96f182b49_4_1941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65" name="Google Shape;1377;g3c96f182b49_4_1941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66" name="Google Shape;1378;g3c96f182b49_4_1941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7" name="Google Shape;1379;g3c96f182b49_4_1941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8" name="Google Shape;1380;g3c96f182b49_4_1941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69" name="Google Shape;1381;g3c96f182b49_4_1941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0" name="Google Shape;1382;g3c96f182b49_4_1941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1" name="Google Shape;1383;g3c96f182b49_4_1941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2" name="Google Shape;1384;g3c96f182b49_4_1941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3" name="Google Shape;1385;g3c96f182b49_4_1941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4" name="Google Shape;1386;g3c96f182b49_4_1941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5" name="Google Shape;1387;g3c96f182b49_4_1941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6" name="Google Shape;1388;g3c96f182b49_4_1941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77" name="Google Shape;1389;g3c96f182b49_4_1941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78" name="Google Shape;1390;g3c96f182b49_4_1941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79" name="Google Shape;1391;g3c96f182b49_4_1941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0" name="Google Shape;1392;g3c96f182b49_4_1941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1" name="Google Shape;1393;g3c96f182b49_4_1941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2" name="Google Shape;1394;g3c96f182b49_4_1941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3" name="Google Shape;1395;g3c96f182b49_4_1941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4" name="Google Shape;1396;g3c96f182b49_4_1941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5" name="Google Shape;1397;g3c96f182b49_4_1941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6" name="Google Shape;1398;g3c96f182b49_4_1941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7" name="Google Shape;1399;g3c96f182b49_4_1941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8" name="Google Shape;1400;g3c96f182b49_4_1941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89" name="Google Shape;1401;g3c96f182b49_4_1941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0" name="Google Shape;1402;g3c96f182b49_4_1941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91" name="Google Shape;1403;g3c96f182b49_4_1941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2" name="Google Shape;1404;g3c96f182b49_4_1941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3" name="Google Shape;1405;g3c96f182b49_4_1941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94" name="Google Shape;1406;g3c96f182b49_4_1941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5" name="Google Shape;1407;g3c96f182b49_4_1941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6" name="Google Shape;1408;g3c96f182b49_4_1941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19997" name="Google Shape;1409;g3c96f182b49_4_1941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98" name="Google Shape;1410;g3c96f182b49_4_1941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19999" name="Google Shape;1411;g3c96f182b49_4_1941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0" name="Google Shape;1412;g3c96f182b49_4_1941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1" name="Google Shape;1413;g3c96f182b49_4_1941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2" name="Google Shape;1414;g3c96f182b49_4_1941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3" name="Google Shape;1415;g3c96f182b49_4_1941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4" name="Google Shape;1416;g3c96f182b49_4_1941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05" name="Google Shape;1417;g3c96f182b49_4_1941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06" name="Google Shape;1418;g3c96f182b49_4_1941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7" name="Google Shape;1419;g3c96f182b49_4_1941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08" name="Google Shape;1420;g3c96f182b49_4_1941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09" name="Google Shape;1421;g3c96f182b49_4_1941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0" name="Google Shape;1422;g3c96f182b49_4_1941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1" name="Google Shape;1423;g3c96f182b49_4_1941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2" name="Google Shape;1424;g3c96f182b49_4_1941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3" name="Google Shape;1425;g3c96f182b49_4_1941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4" name="Google Shape;1426;g3c96f182b49_4_1941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5" name="Google Shape;1427;g3c96f182b49_4_1941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6" name="Google Shape;1428;g3c96f182b49_4_1941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17" name="Google Shape;1429;g3c96f182b49_4_1941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18" name="Google Shape;1430;g3c96f182b49_4_1941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19" name="Google Shape;1431;g3c96f182b49_4_1941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20" name="Google Shape;1432;g3c96f182b49_4_1941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1" name="Google Shape;1433;g3c96f182b49_4_1941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2" name="Google Shape;1434;g3c96f182b49_4_1941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23" name="Google Shape;1435;g3c96f182b49_4_1941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4" name="Google Shape;1436;g3c96f182b49_4_1941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5" name="Google Shape;1437;g3c96f182b49_4_1941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6" name="Google Shape;1438;g3c96f182b49_4_1941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27" name="Google Shape;1439;g3c96f182b49_4_1941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28" name="Google Shape;1440;g3c96f182b49_4_1941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29" name="Google Shape;1441;g3c96f182b49_4_1941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30" name="Google Shape;1442;g3c96f182b49_4_1941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31" name="Google Shape;1443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2" name="Google Shape;1444;g3c96f182b49_4_1941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3" name="Google Shape;1445;g3c96f182b49_4_1941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4" name="Google Shape;1446;g3c96f182b49_4_1941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35" name="Google Shape;1447;g3c96f182b49_4_1941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6" name="Google Shape;1448;g3c96f182b49_4_1941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7" name="Google Shape;1449;g3c96f182b49_4_1941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8" name="Google Shape;1450;g3c96f182b49_4_1941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39" name="Google Shape;1451;g3c96f182b49_4_1941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0" name="Google Shape;1452;g3c96f182b49_4_1941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1" name="Google Shape;1453;g3c96f182b49_4_1941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42" name="Google Shape;1454;g3c96f182b49_4_1941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3" name="Google Shape;1455;g3c96f182b49_4_1941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44" name="Google Shape;1456;g3c96f182b49_4_1941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45" name="Google Shape;1457;g3c96f182b49_4_1941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46" name="Google Shape;1458;g3c96f182b49_4_1941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7" name="Google Shape;1459;g3c96f182b49_4_1941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8" name="Google Shape;1460;g3c96f182b49_4_1941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49" name="Google Shape;1461;g3c96f182b49_4_1941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0" name="Google Shape;1462;g3c96f182b49_4_1941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1" name="Google Shape;1463;g3c96f182b49_4_1941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2" name="Google Shape;1464;g3c96f182b49_4_1941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53" name="Google Shape;1465;g3c96f182b49_4_1941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54" name="Google Shape;1466;g3c96f182b49_4_1941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5" name="Google Shape;1467;g3c96f182b49_4_1941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56" name="Google Shape;1468;g3c96f182b49_4_1941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7" name="Google Shape;1469;g3c96f182b49_4_1941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8" name="Google Shape;1470;g3c96f182b49_4_1941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59" name="Google Shape;1471;g3c96f182b49_4_1941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0" name="Google Shape;1472;g3c96f182b49_4_1941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1" name="Google Shape;1473;g3c96f182b49_4_1941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2" name="Google Shape;1474;g3c96f182b49_4_1941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3" name="Google Shape;1475;g3c96f182b49_4_1941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4" name="Google Shape;1476;g3c96f182b49_4_1941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65" name="Google Shape;1477;g3c96f182b49_4_1941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6" name="Google Shape;1478;g3c96f182b49_4_1941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67" name="Google Shape;1479;g3c96f182b49_4_1941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68" name="Google Shape;1480;g3c96f182b49_4_1941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69" name="Google Shape;1481;g3c96f182b49_4_1941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70" name="Google Shape;1482;g3c96f182b49_4_1941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1" name="Google Shape;1483;g3c96f182b49_4_1941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2" name="Google Shape;1484;g3c96f182b49_4_1941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3" name="Google Shape;1485;g3c96f182b49_4_1941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4" name="Google Shape;1486;g3c96f182b49_4_1941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5" name="Google Shape;1487;g3c96f182b49_4_1941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76" name="Google Shape;1488;g3c96f182b49_4_1941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77" name="Google Shape;1489;g3c96f182b49_4_1941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78" name="Google Shape;1490;g3c96f182b49_4_1941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79" name="Google Shape;1491;g3c96f182b49_4_1941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0" name="Google Shape;1492;g3c96f182b49_4_1941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81" name="Google Shape;1493;g3c96f182b49_4_1941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2" name="Google Shape;1494;g3c96f182b49_4_1941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3" name="Google Shape;1495;g3c96f182b49_4_1941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4" name="Google Shape;1496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85" name="Google Shape;1497;g3c96f182b49_4_1941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86" name="Google Shape;1498;g3c96f182b49_4_1941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87" name="Google Shape;1499;g3c96f182b49_4_1941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88" name="Google Shape;1500;g3c96f182b49_4_1941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89" name="Google Shape;1501;g3c96f182b49_4_1941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0" name="Google Shape;1502;g3c96f182b49_4_1941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1" name="Google Shape;1503;g3c96f182b49_4_1941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2" name="Google Shape;1504;g3c96f182b49_4_1941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3" name="Google Shape;1505;g3c96f182b49_4_1941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94" name="Google Shape;1506;g3c96f182b49_4_1941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5" name="Google Shape;1507;g3c96f182b49_4_1941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6" name="Google Shape;1508;g3c96f182b49_4_1941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7" name="Google Shape;1509;g3c96f182b49_4_1941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098" name="Google Shape;1510;g3c96f182b49_4_1941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099" name="Google Shape;1511;g3c96f182b49_4_1941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00" name="Google Shape;1512;g3c96f182b49_4_1941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01" name="Google Shape;1513;g3c96f182b49_4_1941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2" name="Google Shape;1514;g3c96f182b49_4_1941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3" name="Google Shape;1515;g3c96f182b49_4_1941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4" name="Google Shape;1516;g3c96f182b49_4_1941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5" name="Google Shape;1517;g3c96f182b49_4_1941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06" name="Google Shape;1518;g3c96f182b49_4_1941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07" name="Google Shape;1519;g3c96f182b49_4_1941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08" name="Google Shape;1520;g3c96f182b49_4_1941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09" name="Google Shape;1521;g3c96f182b49_4_1941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0" name="Google Shape;1522;g3c96f182b49_4_1941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1" name="Google Shape;1523;g3c96f182b49_4_1941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2" name="Google Shape;1524;g3c96f182b49_4_1941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3" name="Google Shape;1525;g3c96f182b49_4_1941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4" name="Google Shape;1526;g3c96f182b49_4_1941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5" name="Google Shape;1527;g3c96f182b49_4_1941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6" name="Google Shape;1528;g3c96f182b49_4_1941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7" name="Google Shape;1529;g3c96f182b49_4_1941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8" name="Google Shape;1530;g3c96f182b49_4_1941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19" name="Google Shape;1531;g3c96f182b49_4_1941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0" name="Google Shape;1532;g3c96f182b49_4_1941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1" name="Google Shape;1533;g3c96f182b49_4_1941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22" name="Google Shape;1534;g3c96f182b49_4_1941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3" name="Google Shape;1535;g3c96f182b49_4_1941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4" name="Google Shape;1536;g3c96f182b49_4_1941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5" name="Google Shape;1537;g3c96f182b49_4_1941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26" name="Google Shape;1538;g3c96f182b49_4_1941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7" name="Google Shape;1539;g3c96f182b49_4_1941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8" name="Google Shape;1540;g3c96f182b49_4_1941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29" name="Google Shape;1541;g3c96f182b49_4_1941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0" name="Google Shape;1542;g3c96f182b49_4_1941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31" name="Google Shape;1543;g3c96f182b49_4_1941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32" name="Google Shape;1544;g3c96f182b49_4_1941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3" name="Google Shape;1545;g3c96f182b49_4_1941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4" name="Google Shape;1546;g3c96f182b49_4_1941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5" name="Google Shape;1547;g3c96f182b49_4_1941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36" name="Google Shape;1548;g3c96f182b49_4_1941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37" name="Google Shape;1549;g3c96f182b49_4_1941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38" name="Google Shape;1550;g3c96f182b49_4_1941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39" name="Google Shape;1551;g3c96f182b49_4_1941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40" name="Google Shape;1552;g3c96f182b49_4_1941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1" name="Google Shape;1553;g3c96f182b49_4_1941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2" name="Google Shape;1554;g3c96f182b49_4_1941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3" name="Google Shape;1555;g3c96f182b49_4_1941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4" name="Google Shape;1556;g3c96f182b49_4_1941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5" name="Google Shape;1557;g3c96f182b49_4_1941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6" name="Google Shape;1558;g3c96f182b49_4_1941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7" name="Google Shape;1559;g3c96f182b49_4_1941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8" name="Google Shape;1560;g3c96f182b49_4_1941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49" name="Google Shape;1561;g3c96f182b49_4_1941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50" name="Google Shape;1562;g3c96f182b49_4_1941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51" name="Google Shape;1563;g3c96f182b49_4_1941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2" name="Google Shape;1564;g3c96f182b49_4_1941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3" name="Google Shape;1565;g3c96f182b49_4_1941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4" name="Google Shape;1566;g3c96f182b49_4_1941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5" name="Google Shape;1567;g3c96f182b49_4_1941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56" name="Google Shape;1568;g3c96f182b49_4_1941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7" name="Google Shape;1569;g3c96f182b49_4_1941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8" name="Google Shape;1570;g3c96f182b49_4_1941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59" name="Google Shape;1571;g3c96f182b49_4_1941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60" name="Google Shape;1572;g3c96f182b49_4_1941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1" name="Google Shape;1573;g3c96f182b49_4_1941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2" name="Google Shape;1574;g3c96f182b49_4_1941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3" name="Google Shape;1575;g3c96f182b49_4_1941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4" name="Google Shape;1576;g3c96f182b49_4_1941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65" name="Google Shape;1577;g3c96f182b49_4_1941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6" name="Google Shape;1578;g3c96f182b49_4_1941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7" name="Google Shape;1579;g3c96f182b49_4_1941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8" name="Google Shape;1580;g3c96f182b49_4_1941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69" name="Google Shape;1581;g3c96f182b49_4_1941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0" name="Google Shape;1582;g3c96f182b49_4_1941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1" name="Google Shape;1583;g3c96f182b49_4_1941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2" name="Google Shape;1584;g3c96f182b49_4_1941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3" name="Google Shape;1585;g3c96f182b49_4_1941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4" name="Google Shape;1586;g3c96f182b49_4_1941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5" name="Google Shape;1587;g3c96f182b49_4_1941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6" name="Google Shape;1588;g3c96f182b49_4_1941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7" name="Google Shape;1589;g3c96f182b49_4_1941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8" name="Google Shape;1590;g3c96f182b49_4_1941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79" name="Google Shape;1591;g3c96f182b49_4_1941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80" name="Google Shape;1592;g3c96f182b49_4_1941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81" name="Google Shape;1593;g3c96f182b49_4_1941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2" name="Google Shape;1594;g3c96f182b49_4_1941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3" name="Google Shape;1595;g3c96f182b49_4_1941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4" name="Google Shape;1596;g3c96f182b49_4_1941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5" name="Google Shape;1597;g3c96f182b49_4_1941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6" name="Google Shape;1598;g3c96f182b49_4_1941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7" name="Google Shape;1599;g3c96f182b49_4_1941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88" name="Google Shape;1600;g3c96f182b49_4_1941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89" name="Google Shape;1601;g3c96f182b49_4_1941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0" name="Google Shape;1602;g3c96f182b49_4_1941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1" name="Google Shape;1603;g3c96f182b49_4_1941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2" name="Google Shape;1604;g3c96f182b49_4_1941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3" name="Google Shape;1605;g3c96f182b49_4_1941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4" name="Google Shape;1606;g3c96f182b49_4_1941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5" name="Google Shape;1607;g3c96f182b49_4_1941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196" name="Google Shape;1608;g3c96f182b49_4_1941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97" name="Google Shape;1609;g3c96f182b49_4_1941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98" name="Google Shape;1610;g3c96f182b49_4_1941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199" name="Google Shape;1611;g3c96f182b49_4_1941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0" name="Google Shape;1612;g3c96f182b49_4_1941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01" name="Google Shape;1613;g3c96f182b49_4_1941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2" name="Google Shape;1614;g3c96f182b49_4_1941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3" name="Google Shape;1615;g3c96f182b49_4_1941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4" name="Google Shape;1616;g3c96f182b49_4_1941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5" name="Google Shape;1617;g3c96f182b49_4_1941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06" name="Google Shape;1618;g3c96f182b49_4_1941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07" name="Google Shape;1619;g3c96f182b49_4_1941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08" name="Google Shape;1620;g3c96f182b49_4_1941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09" name="Google Shape;1621;g3c96f182b49_4_1941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10" name="Google Shape;1622;g3c96f182b49_4_1941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1" name="Google Shape;1623;g3c96f182b49_4_1941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2" name="Google Shape;1624;g3c96f182b49_4_1941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3" name="Google Shape;1625;g3c96f182b49_4_1941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4" name="Google Shape;1626;g3c96f182b49_4_1941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5" name="Google Shape;1627;g3c96f182b49_4_1941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6" name="Google Shape;1628;g3c96f182b49_4_1941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7" name="Google Shape;1629;g3c96f182b49_4_1941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8" name="Google Shape;1630;g3c96f182b49_4_1941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19" name="Google Shape;1631;g3c96f182b49_4_1941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0" name="Google Shape;1632;g3c96f182b49_4_1941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1" name="Google Shape;1633;g3c96f182b49_4_1941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2" name="Google Shape;1634;g3c96f182b49_4_1941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3" name="Google Shape;1635;g3c96f182b49_4_1941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24" name="Google Shape;1636;g3c96f182b49_4_1941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25" name="Google Shape;1637;g3c96f182b49_4_1941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26" name="Google Shape;1638;g3c96f182b49_4_1941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27" name="Google Shape;1639;g3c96f182b49_4_1941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28" name="Google Shape;1640;g3c96f182b49_4_1941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29" name="Google Shape;1641;g3c96f182b49_4_1941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0" name="Google Shape;1642;g3c96f182b49_4_1941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1" name="Google Shape;1643;g3c96f182b49_4_1941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32" name="Google Shape;1644;g3c96f182b49_4_1941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33" name="Google Shape;1645;g3c96f182b49_4_1941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34" name="Google Shape;1646;g3c96f182b49_4_1941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35" name="Google Shape;1647;g3c96f182b49_4_1941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36" name="Google Shape;1648;g3c96f182b49_4_1941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7" name="Google Shape;1649;g3c96f182b49_4_1941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8" name="Google Shape;1650;g3c96f182b49_4_1941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39" name="Google Shape;1651;g3c96f182b49_4_1941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0" name="Google Shape;1652;g3c96f182b49_4_1941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1" name="Google Shape;1653;g3c96f182b49_4_1941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2" name="Google Shape;1654;g3c96f182b49_4_1941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43" name="Google Shape;1655;g3c96f182b49_4_1941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4" name="Google Shape;1656;g3c96f182b49_4_1941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5" name="Google Shape;1657;g3c96f182b49_4_1941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6" name="Google Shape;1658;g3c96f182b49_4_1941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7" name="Google Shape;1659;g3c96f182b49_4_1941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8" name="Google Shape;1660;g3c96f182b49_4_1941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49" name="Google Shape;1661;g3c96f182b49_4_1941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0" name="Google Shape;1662;g3c96f182b49_4_1941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1" name="Google Shape;1663;g3c96f182b49_4_1941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2" name="Google Shape;1664;g3c96f182b49_4_1941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3" name="Google Shape;1665;g3c96f182b49_4_1941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4" name="Google Shape;1666;g3c96f182b49_4_1941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5" name="Google Shape;1667;g3c96f182b49_4_1941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6" name="Google Shape;1668;g3c96f182b49_4_1941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7" name="Google Shape;1669;g3c96f182b49_4_1941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8" name="Google Shape;1670;g3c96f182b49_4_1941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59" name="Google Shape;1671;g3c96f182b49_4_1941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0" name="Google Shape;1672;g3c96f182b49_4_1941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1" name="Google Shape;1673;g3c96f182b49_4_1941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2" name="Google Shape;1674;g3c96f182b49_4_1941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3" name="Google Shape;1675;g3c96f182b49_4_1941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4" name="Google Shape;1676;g3c96f182b49_4_1941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5" name="Google Shape;1677;g3c96f182b49_4_1941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6" name="Google Shape;1678;g3c96f182b49_4_1941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7" name="Google Shape;1679;g3c96f182b49_4_1941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8" name="Google Shape;1680;g3c96f182b49_4_1941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69" name="Google Shape;1681;g3c96f182b49_4_1941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0" name="Google Shape;1682;g3c96f182b49_4_1941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1" name="Google Shape;1683;g3c96f182b49_4_1941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2" name="Google Shape;1684;g3c96f182b49_4_1941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3" name="Google Shape;1685;g3c96f182b49_4_1941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4" name="Google Shape;1686;g3c96f182b49_4_1941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75" name="Google Shape;1687;g3c96f182b49_4_1941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76" name="Google Shape;1688;g3c96f182b49_4_1941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77" name="Google Shape;1689;g3c96f182b49_4_1941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78" name="Google Shape;1690;g3c96f182b49_4_1941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79" name="Google Shape;1691;g3c96f182b49_4_1941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80" name="Google Shape;1692;g3c96f182b49_4_1941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81" name="Google Shape;1693;g3c96f182b49_4_1941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82" name="Google Shape;1694;g3c96f182b49_4_1941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3" name="Google Shape;1695;g3c96f182b49_4_1941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4" name="Google Shape;1696;g3c96f182b49_4_1941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5" name="Google Shape;1697;g3c96f182b49_4_1941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6" name="Google Shape;1698;g3c96f182b49_4_1941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87" name="Google Shape;1699;g3c96f182b49_4_1941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88" name="Google Shape;1700;g3c96f182b49_4_1941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89" name="Google Shape;1701;g3c96f182b49_4_1941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90" name="Google Shape;1702;g3c96f182b49_4_1941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1" name="Google Shape;1703;g3c96f182b49_4_1941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2" name="Google Shape;1704;g3c96f182b49_4_1941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3" name="Google Shape;1705;g3c96f182b49_4_1941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4" name="Google Shape;1706;g3c96f182b49_4_1941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5" name="Google Shape;1707;g3c96f182b49_4_1941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96" name="Google Shape;1708;g3c96f182b49_4_1941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97" name="Google Shape;1709;g3c96f182b49_4_1941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298" name="Google Shape;1710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299" name="Google Shape;1711;g3c96f182b49_4_1941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00" name="Google Shape;1712;g3c96f182b49_4_1941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01" name="Google Shape;1713;g3c96f182b49_4_1941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02" name="Google Shape;1714;g3c96f182b49_4_1941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3" name="Google Shape;1715;g3c96f182b49_4_1941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04" name="Google Shape;1716;g3c96f182b49_4_1941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05" name="Google Shape;1717;g3c96f182b49_4_1941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6" name="Google Shape;1718;g3c96f182b49_4_1941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7" name="Google Shape;1719;g3c96f182b49_4_1941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8" name="Google Shape;1720;g3c96f182b49_4_1941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09" name="Google Shape;1721;g3c96f182b49_4_1941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10" name="Google Shape;1722;g3c96f182b49_4_1941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1" name="Google Shape;1723;g3c96f182b49_4_1941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2" name="Google Shape;1724;g3c96f182b49_4_1941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3" name="Google Shape;1725;g3c96f182b49_4_1941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4" name="Google Shape;1726;g3c96f182b49_4_1941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5" name="Google Shape;1727;g3c96f182b49_4_1941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6" name="Google Shape;1728;g3c96f182b49_4_1941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7" name="Google Shape;1729;g3c96f182b49_4_1941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8" name="Google Shape;1730;g3c96f182b49_4_1941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19" name="Google Shape;1731;g3c96f182b49_4_1941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0" name="Google Shape;1732;g3c96f182b49_4_1941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1" name="Google Shape;1733;g3c96f182b49_4_1941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2" name="Google Shape;1734;g3c96f182b49_4_1941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3" name="Google Shape;1735;g3c96f182b49_4_1941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24" name="Google Shape;1736;g3c96f182b49_4_1941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5" name="Google Shape;1737;g3c96f182b49_4_1941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6" name="Google Shape;1738;g3c96f182b49_4_1941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7" name="Google Shape;1739;g3c96f182b49_4_1941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28" name="Google Shape;1740;g3c96f182b49_4_1941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29" name="Google Shape;1741;g3c96f182b49_4_1941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0" name="Google Shape;1742;g3c96f182b49_4_1941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1" name="Google Shape;1743;g3c96f182b49_4_1941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2" name="Google Shape;1744;g3c96f182b49_4_1941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33" name="Google Shape;1745;g3c96f182b49_4_1941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34" name="Google Shape;1746;g3c96f182b49_4_1941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5" name="Google Shape;1747;g3c96f182b49_4_1941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6" name="Google Shape;1748;g3c96f182b49_4_1941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37" name="Google Shape;1749;g3c96f182b49_4_1941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38" name="Google Shape;1750;g3c96f182b49_4_1941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39" name="Google Shape;1751;g3c96f182b49_4_1941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0" name="Google Shape;1752;g3c96f182b49_4_1941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41" name="Google Shape;1753;g3c96f182b49_4_1941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42" name="Google Shape;1754;g3c96f182b49_4_1941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3" name="Google Shape;1755;g3c96f182b49_4_1941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4" name="Google Shape;1756;g3c96f182b49_4_1941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5" name="Google Shape;1757;g3c96f182b49_4_1941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6" name="Google Shape;1758;g3c96f182b49_4_1941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7" name="Google Shape;1759;g3c96f182b49_4_1941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8" name="Google Shape;1760;g3c96f182b49_4_1941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49" name="Google Shape;1761;g3c96f182b49_4_1941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0" name="Google Shape;1762;g3c96f182b49_4_1941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1" name="Google Shape;1763;g3c96f182b49_4_1941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2" name="Google Shape;1764;g3c96f182b49_4_1941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3" name="Google Shape;1765;g3c96f182b49_4_1941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54" name="Google Shape;1766;g3c96f182b49_4_1941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55" name="Google Shape;1767;g3c96f182b49_4_1941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56" name="Google Shape;1768;g3c96f182b49_4_1941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57" name="Google Shape;1769;g3c96f182b49_4_1941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58" name="Google Shape;1770;g3c96f182b49_4_1941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59" name="Google Shape;1771;g3c96f182b49_4_1941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60" name="Google Shape;1772;g3c96f182b49_4_1941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61" name="Google Shape;1773;g3c96f182b49_4_1941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62" name="Google Shape;1774;g3c96f182b49_4_1941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3" name="Google Shape;1775;g3c96f182b49_4_1941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4" name="Google Shape;1776;g3c96f182b49_4_1941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5" name="Google Shape;1777;g3c96f182b49_4_1941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6" name="Google Shape;1778;g3c96f182b49_4_1941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67" name="Google Shape;1779;g3c96f182b49_4_1941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8" name="Google Shape;1780;g3c96f182b49_4_1941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69" name="Google Shape;1781;g3c96f182b49_4_1941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70" name="Google Shape;1782;g3c96f182b49_4_1941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71" name="Google Shape;1783;g3c96f182b49_4_1941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2" name="Google Shape;1784;g3c96f182b49_4_1941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3" name="Google Shape;1785;g3c96f182b49_4_1941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4" name="Google Shape;1786;g3c96f182b49_4_1941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5" name="Google Shape;1787;g3c96f182b49_4_1941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6" name="Google Shape;1788;g3c96f182b49_4_1941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7" name="Google Shape;1789;g3c96f182b49_4_1941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8" name="Google Shape;1790;g3c96f182b49_4_1941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79" name="Google Shape;1791;g3c96f182b49_4_1941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80" name="Google Shape;1792;g3c96f182b49_4_1941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81" name="Google Shape;1793;g3c96f182b49_4_1941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82" name="Google Shape;1794;g3c96f182b49_4_1941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83" name="Google Shape;1795;g3c96f182b49_4_1941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4" name="Google Shape;1796;g3c96f182b49_4_1941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5" name="Google Shape;1797;g3c96f182b49_4_1941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6" name="Google Shape;1798;g3c96f182b49_4_1941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7" name="Google Shape;1799;g3c96f182b49_4_1941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8" name="Google Shape;1800;g3c96f182b49_4_1941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89" name="Google Shape;1801;g3c96f182b49_4_1941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90" name="Google Shape;1802;g3c96f182b49_4_1941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1" name="Google Shape;1803;g3c96f182b49_4_1941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2" name="Google Shape;1804;g3c96f182b49_4_1941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3" name="Google Shape;1805;g3c96f182b49_4_1941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4" name="Google Shape;1806;g3c96f182b49_4_1941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5" name="Google Shape;1807;g3c96f182b49_4_1941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6" name="Google Shape;1808;g3c96f182b49_4_1941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7" name="Google Shape;1809;g3c96f182b49_4_1941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398" name="Google Shape;1810;g3c96f182b49_4_1941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399" name="Google Shape;1811;g3c96f182b49_4_1941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0" name="Google Shape;1812;g3c96f182b49_4_1941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1" name="Google Shape;1813;g3c96f182b49_4_1941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2" name="Google Shape;1814;g3c96f182b49_4_1941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03" name="Google Shape;1815;g3c96f182b49_4_1941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4" name="Google Shape;1816;g3c96f182b49_4_1941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5" name="Google Shape;1817;g3c96f182b49_4_1941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6" name="Google Shape;1818;g3c96f182b49_4_1941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7" name="Google Shape;1819;g3c96f182b49_4_1941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08" name="Google Shape;1820;g3c96f182b49_4_1941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09" name="Google Shape;1821;g3c96f182b49_4_1941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10" name="Google Shape;1822;g3c96f182b49_4_1941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11" name="Google Shape;1823;g3c96f182b49_4_1941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12" name="Google Shape;1824;g3c96f182b49_4_1941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3" name="Google Shape;1825;g3c96f182b49_4_1941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4" name="Google Shape;1826;g3c96f182b49_4_1941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5" name="Google Shape;1827;g3c96f182b49_4_1941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6" name="Google Shape;1828;g3c96f182b49_4_1941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7" name="Google Shape;1829;g3c96f182b49_4_1941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8" name="Google Shape;1830;g3c96f182b49_4_1941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19" name="Google Shape;1831;g3c96f182b49_4_1941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0" name="Google Shape;1832;g3c96f182b49_4_1941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1" name="Google Shape;1833;g3c96f182b49_4_1941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2" name="Google Shape;1834;g3c96f182b49_4_1941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3" name="Google Shape;1835;g3c96f182b49_4_1941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4" name="Google Shape;1836;g3c96f182b49_4_1941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5" name="Google Shape;1837;g3c96f182b49_4_1941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26" name="Google Shape;1838;g3c96f182b49_4_1941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27" name="Google Shape;1839;g3c96f182b49_4_1941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28" name="Google Shape;1840;g3c96f182b49_4_1941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29" name="Google Shape;1841;g3c96f182b49_4_1941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30" name="Google Shape;1842;g3c96f182b49_4_1941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31" name="Google Shape;1843;g3c96f182b49_4_1941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32" name="Google Shape;1844;g3c96f182b49_4_1941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33" name="Google Shape;1845;g3c96f182b49_4_1941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4" name="Google Shape;1846;g3c96f182b49_4_1941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5" name="Google Shape;1847;g3c96f182b49_4_1941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6" name="Google Shape;1848;g3c96f182b49_4_1941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7" name="Google Shape;1849;g3c96f182b49_4_1941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38" name="Google Shape;1850;g3c96f182b49_4_1941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39" name="Google Shape;1851;g3c96f182b49_4_1941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40" name="Google Shape;1852;g3c96f182b49_4_1941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41" name="Google Shape;1853;g3c96f182b49_4_1941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2" name="Google Shape;1854;g3c96f182b49_4_1941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3" name="Google Shape;1855;g3c96f182b49_4_1941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4" name="Google Shape;1856;g3c96f182b49_4_1941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45" name="Google Shape;1857;g3c96f182b49_4_1941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6" name="Google Shape;1858;g3c96f182b49_4_1941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7" name="Google Shape;1859;g3c96f182b49_4_1941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8" name="Google Shape;1860;g3c96f182b49_4_1941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49" name="Google Shape;1861;g3c96f182b49_4_1941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0" name="Google Shape;1862;g3c96f182b49_4_1941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1" name="Google Shape;1863;g3c96f182b49_4_1941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2" name="Google Shape;1864;g3c96f182b49_4_1941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3" name="Google Shape;1865;g3c96f182b49_4_1941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4" name="Google Shape;1866;g3c96f182b49_4_1941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5" name="Google Shape;1867;g3c96f182b49_4_1941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6" name="Google Shape;1868;g3c96f182b49_4_1941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7" name="Google Shape;1869;g3c96f182b49_4_1941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8" name="Google Shape;1870;g3c96f182b49_4_1941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59" name="Google Shape;1871;g3c96f182b49_4_1941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0" name="Google Shape;1872;g3c96f182b49_4_1941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1" name="Google Shape;1873;g3c96f182b49_4_1941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2" name="Google Shape;1874;g3c96f182b49_4_1941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3" name="Google Shape;1875;g3c96f182b49_4_1941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4" name="Google Shape;1876;g3c96f182b49_4_1941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5" name="Google Shape;1877;g3c96f182b49_4_1941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6" name="Google Shape;1878;g3c96f182b49_4_1941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7" name="Google Shape;1879;g3c96f182b49_4_1941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8" name="Google Shape;1880;g3c96f182b49_4_1941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69" name="Google Shape;1881;g3c96f182b49_4_1941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0" name="Google Shape;1882;g3c96f182b49_4_1941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1" name="Google Shape;1883;g3c96f182b49_4_1941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2" name="Google Shape;1884;g3c96f182b49_4_1941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3" name="Google Shape;1885;g3c96f182b49_4_1941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4" name="Google Shape;1886;g3c96f182b49_4_1941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5" name="Google Shape;1887;g3c96f182b49_4_1941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6" name="Google Shape;1888;g3c96f182b49_4_1941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77" name="Google Shape;1889;g3c96f182b49_4_1941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78" name="Google Shape;1890;g3c96f182b49_4_1941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79" name="Google Shape;1891;g3c96f182b49_4_1941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0" name="Google Shape;1892;g3c96f182b49_4_1941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1" name="Google Shape;1893;g3c96f182b49_4_1941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82" name="Google Shape;1894;g3c96f182b49_4_1941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83" name="Google Shape;1895;g3c96f182b49_4_1941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84" name="Google Shape;1896;g3c96f182b49_4_1941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5" name="Google Shape;1897;g3c96f182b49_4_1941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6" name="Google Shape;1898;g3c96f182b49_4_1941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7" name="Google Shape;1899;g3c96f182b49_4_1941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8" name="Google Shape;1900;g3c96f182b49_4_1941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89" name="Google Shape;1901;g3c96f182b49_4_1941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0" name="Google Shape;1902;g3c96f182b49_4_1941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1" name="Google Shape;1903;g3c96f182b49_4_1941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2" name="Google Shape;1904;g3c96f182b49_4_1941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93" name="Google Shape;1905;g3c96f182b49_4_1941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94" name="Google Shape;1906;g3c96f182b49_4_1941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95" name="Google Shape;1907;g3c96f182b49_4_1941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96" name="Google Shape;1908;g3c96f182b49_4_1941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7" name="Google Shape;1909;g3c96f182b49_4_1941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498" name="Google Shape;1910;g3c96f182b49_4_1941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499" name="Google Shape;1911;g3c96f182b49_4_1941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0" name="Google Shape;1912;g3c96f182b49_4_1941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01" name="Google Shape;1913;g3c96f182b49_4_1941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2" name="Google Shape;1914;g3c96f182b49_4_1941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3" name="Google Shape;1915;g3c96f182b49_4_1941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4" name="Google Shape;1916;g3c96f182b49_4_1941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5" name="Google Shape;1917;g3c96f182b49_4_1941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06" name="Google Shape;1918;g3c96f182b49_4_1941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7" name="Google Shape;1919;g3c96f182b49_4_1941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08" name="Google Shape;1920;g3c96f182b49_4_1941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09" name="Google Shape;1921;g3c96f182b49_4_1941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0" name="Google Shape;1922;g3c96f182b49_4_1941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11" name="Google Shape;1923;g3c96f182b49_4_1941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12" name="Google Shape;1924;g3c96f182b49_4_1941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3" name="Google Shape;1925;g3c96f182b49_4_1941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4" name="Google Shape;1926;g3c96f182b49_4_1941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5" name="Google Shape;1927;g3c96f182b49_4_1941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16" name="Google Shape;1928;g3c96f182b49_4_1941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7" name="Google Shape;1929;g3c96f182b49_4_1941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8" name="Google Shape;1930;g3c96f182b49_4_1941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19" name="Google Shape;1931;g3c96f182b49_4_1941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0" name="Google Shape;1932;g3c96f182b49_4_1941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21" name="Google Shape;1933;g3c96f182b49_4_1941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2" name="Google Shape;1934;g3c96f182b49_4_1941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3" name="Google Shape;1935;g3c96f182b49_4_1941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4" name="Google Shape;1936;g3c96f182b49_4_1941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25" name="Google Shape;1937;g3c96f182b49_4_1941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6" name="Google Shape;1938;g3c96f182b49_4_1941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7" name="Google Shape;1939;g3c96f182b49_4_1941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28" name="Google Shape;1940;g3c96f182b49_4_1941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29" name="Google Shape;1941;g3c96f182b49_4_1941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0" name="Google Shape;1942;g3c96f182b49_4_1941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31" name="Google Shape;1943;g3c96f182b49_4_1941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2" name="Google Shape;1944;g3c96f182b49_4_1941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3" name="Google Shape;1945;g3c96f182b49_4_1941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4" name="Google Shape;1946;g3c96f182b49_4_1941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35" name="Google Shape;1947;g3c96f182b49_4_1941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6" name="Google Shape;1948;g3c96f182b49_4_1941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7" name="Google Shape;1949;g3c96f182b49_4_1941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8" name="Google Shape;1950;g3c96f182b49_4_1941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39" name="Google Shape;1951;g3c96f182b49_4_1941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0" name="Google Shape;1952;g3c96f182b49_4_1941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1" name="Google Shape;1953;g3c96f182b49_4_1941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2" name="Google Shape;1954;g3c96f182b49_4_1941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3" name="Google Shape;1955;g3c96f182b49_4_1941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4" name="Google Shape;1956;g3c96f182b49_4_1941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45" name="Google Shape;1957;g3c96f182b49_4_1941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46" name="Google Shape;1958;g3c96f182b49_4_1941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47" name="Google Shape;1959;g3c96f182b49_4_1941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48" name="Google Shape;1960;g3c96f182b49_4_1941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49" name="Google Shape;1961;g3c96f182b49_4_1941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50" name="Google Shape;1962;g3c96f182b49_4_1941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1" name="Google Shape;1963;g3c96f182b49_4_1941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2" name="Google Shape;1964;g3c96f182b49_4_1941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3" name="Google Shape;1965;g3c96f182b49_4_1941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4" name="Google Shape;1966;g3c96f182b49_4_1941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55" name="Google Shape;1967;g3c96f182b49_4_1941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6" name="Google Shape;1968;g3c96f182b49_4_1941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7" name="Google Shape;1969;g3c96f182b49_4_1941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8" name="Google Shape;1970;g3c96f182b49_4_1941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59" name="Google Shape;1971;g3c96f182b49_4_1941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0" name="Google Shape;1972;g3c96f182b49_4_1941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1" name="Google Shape;1973;g3c96f182b49_4_1941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62" name="Google Shape;1974;g3c96f182b49_4_1941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63" name="Google Shape;1975;g3c96f182b49_4_1941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64" name="Google Shape;1976;g3c96f182b49_4_1941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5" name="Google Shape;1977;g3c96f182b49_4_1941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6" name="Google Shape;1978;g3c96f182b49_4_1941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7" name="Google Shape;1979;g3c96f182b49_4_1941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68" name="Google Shape;1980;g3c96f182b49_4_1941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69" name="Google Shape;1981;g3c96f182b49_4_1941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70" name="Google Shape;1982;g3c96f182b49_4_1941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71" name="Google Shape;1983;g3c96f182b49_4_1941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72" name="Google Shape;1984;g3c96f182b49_4_1941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73" name="Google Shape;1985;g3c96f182b49_4_1941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74" name="Google Shape;1986;g3c96f182b49_4_1941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75" name="Google Shape;1987;g3c96f182b49_4_1941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76" name="Google Shape;1988;g3c96f182b49_4_1941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20577" name="Google Shape;1989;g3c96f182b49_4_1941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20581" name="Google Shape;1990;g3c96f182b49_4_1941"/>
          <p:cNvGrpSpPr/>
          <p:nvPr/>
        </p:nvGrpSpPr>
        <p:grpSpPr>
          <a:xfrm>
            <a:off x="9748715" y="6214491"/>
            <a:ext cx="1416367" cy="737703"/>
            <a:chOff x="0" y="0"/>
            <a:chExt cx="1416366" cy="737701"/>
          </a:xfrm>
        </p:grpSpPr>
        <p:sp>
          <p:nvSpPr>
            <p:cNvPr id="20579" name="Google Shape;1991;g3c96f182b49_4_1941"/>
            <p:cNvSpPr/>
            <p:nvPr/>
          </p:nvSpPr>
          <p:spPr>
            <a:xfrm>
              <a:off x="865838" y="549982"/>
              <a:ext cx="550529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0" name="Google Shape;1992;g3c96f182b49_4_1941"/>
            <p:cNvSpPr/>
            <p:nvPr/>
          </p:nvSpPr>
          <p:spPr>
            <a:xfrm>
              <a:off x="-1" y="0"/>
              <a:ext cx="549926" cy="18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20582" name="Google Shape;1993;g3c96f182b49_4_1941"/>
          <p:cNvSpPr/>
          <p:nvPr/>
        </p:nvSpPr>
        <p:spPr>
          <a:xfrm>
            <a:off x="3766208" y="4730908"/>
            <a:ext cx="2483464" cy="2483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65" y="0"/>
                </a:moveTo>
                <a:cubicBezTo>
                  <a:pt x="10566" y="0"/>
                  <a:pt x="10404" y="162"/>
                  <a:pt x="10404" y="361"/>
                </a:cubicBezTo>
                <a:lnTo>
                  <a:pt x="10404" y="1514"/>
                </a:lnTo>
                <a:cubicBezTo>
                  <a:pt x="10404" y="1713"/>
                  <a:pt x="10566" y="1875"/>
                  <a:pt x="10765" y="1875"/>
                </a:cubicBezTo>
                <a:cubicBezTo>
                  <a:pt x="10967" y="1875"/>
                  <a:pt x="11129" y="1713"/>
                  <a:pt x="11129" y="1514"/>
                </a:cubicBezTo>
                <a:lnTo>
                  <a:pt x="11129" y="361"/>
                </a:lnTo>
                <a:cubicBezTo>
                  <a:pt x="11129" y="162"/>
                  <a:pt x="10967" y="0"/>
                  <a:pt x="10765" y="0"/>
                </a:cubicBezTo>
                <a:close/>
                <a:moveTo>
                  <a:pt x="15989" y="1381"/>
                </a:moveTo>
                <a:cubicBezTo>
                  <a:pt x="15864" y="1381"/>
                  <a:pt x="15744" y="1445"/>
                  <a:pt x="15676" y="1560"/>
                </a:cubicBezTo>
                <a:lnTo>
                  <a:pt x="15101" y="2560"/>
                </a:lnTo>
                <a:cubicBezTo>
                  <a:pt x="15000" y="2731"/>
                  <a:pt x="15058" y="2951"/>
                  <a:pt x="15233" y="3052"/>
                </a:cubicBezTo>
                <a:cubicBezTo>
                  <a:pt x="15290" y="3086"/>
                  <a:pt x="15352" y="3102"/>
                  <a:pt x="15413" y="3102"/>
                </a:cubicBezTo>
                <a:cubicBezTo>
                  <a:pt x="15537" y="3102"/>
                  <a:pt x="15657" y="3037"/>
                  <a:pt x="15722" y="2921"/>
                </a:cubicBezTo>
                <a:lnTo>
                  <a:pt x="16300" y="1920"/>
                </a:lnTo>
                <a:cubicBezTo>
                  <a:pt x="16401" y="1752"/>
                  <a:pt x="16343" y="1532"/>
                  <a:pt x="16169" y="1428"/>
                </a:cubicBezTo>
                <a:cubicBezTo>
                  <a:pt x="16111" y="1396"/>
                  <a:pt x="16049" y="1381"/>
                  <a:pt x="15989" y="1381"/>
                </a:cubicBezTo>
                <a:close/>
                <a:moveTo>
                  <a:pt x="5549" y="1417"/>
                </a:moveTo>
                <a:cubicBezTo>
                  <a:pt x="5487" y="1417"/>
                  <a:pt x="5425" y="1433"/>
                  <a:pt x="5367" y="1465"/>
                </a:cubicBezTo>
                <a:cubicBezTo>
                  <a:pt x="5199" y="1566"/>
                  <a:pt x="5138" y="1786"/>
                  <a:pt x="5239" y="1957"/>
                </a:cubicBezTo>
                <a:lnTo>
                  <a:pt x="5814" y="2954"/>
                </a:lnTo>
                <a:cubicBezTo>
                  <a:pt x="5882" y="3071"/>
                  <a:pt x="6003" y="3136"/>
                  <a:pt x="6128" y="3136"/>
                </a:cubicBezTo>
                <a:cubicBezTo>
                  <a:pt x="6189" y="3136"/>
                  <a:pt x="6250" y="3121"/>
                  <a:pt x="6306" y="3089"/>
                </a:cubicBezTo>
                <a:cubicBezTo>
                  <a:pt x="6480" y="2988"/>
                  <a:pt x="6538" y="2768"/>
                  <a:pt x="6440" y="2593"/>
                </a:cubicBezTo>
                <a:lnTo>
                  <a:pt x="5863" y="1593"/>
                </a:lnTo>
                <a:cubicBezTo>
                  <a:pt x="5795" y="1481"/>
                  <a:pt x="5674" y="1417"/>
                  <a:pt x="5549" y="1417"/>
                </a:cubicBezTo>
                <a:close/>
                <a:moveTo>
                  <a:pt x="10765" y="2477"/>
                </a:moveTo>
                <a:cubicBezTo>
                  <a:pt x="10566" y="2477"/>
                  <a:pt x="10404" y="2639"/>
                  <a:pt x="10404" y="2838"/>
                </a:cubicBezTo>
                <a:lnTo>
                  <a:pt x="10404" y="6000"/>
                </a:lnTo>
                <a:cubicBezTo>
                  <a:pt x="10404" y="6199"/>
                  <a:pt x="10566" y="6361"/>
                  <a:pt x="10765" y="6361"/>
                </a:cubicBezTo>
                <a:cubicBezTo>
                  <a:pt x="10967" y="6361"/>
                  <a:pt x="11129" y="6199"/>
                  <a:pt x="11129" y="6000"/>
                </a:cubicBezTo>
                <a:lnTo>
                  <a:pt x="11129" y="2838"/>
                </a:lnTo>
                <a:cubicBezTo>
                  <a:pt x="11129" y="2639"/>
                  <a:pt x="10967" y="2477"/>
                  <a:pt x="10765" y="2477"/>
                </a:cubicBezTo>
                <a:close/>
                <a:moveTo>
                  <a:pt x="19821" y="5190"/>
                </a:moveTo>
                <a:cubicBezTo>
                  <a:pt x="19759" y="5190"/>
                  <a:pt x="19697" y="5206"/>
                  <a:pt x="19640" y="5239"/>
                </a:cubicBezTo>
                <a:lnTo>
                  <a:pt x="18643" y="5814"/>
                </a:lnTo>
                <a:cubicBezTo>
                  <a:pt x="18468" y="5911"/>
                  <a:pt x="18413" y="6135"/>
                  <a:pt x="18511" y="6306"/>
                </a:cubicBezTo>
                <a:cubicBezTo>
                  <a:pt x="18579" y="6423"/>
                  <a:pt x="18701" y="6488"/>
                  <a:pt x="18826" y="6488"/>
                </a:cubicBezTo>
                <a:cubicBezTo>
                  <a:pt x="18888" y="6488"/>
                  <a:pt x="18950" y="6473"/>
                  <a:pt x="19007" y="6440"/>
                </a:cubicBezTo>
                <a:lnTo>
                  <a:pt x="20001" y="5863"/>
                </a:lnTo>
                <a:cubicBezTo>
                  <a:pt x="20175" y="5762"/>
                  <a:pt x="20233" y="5541"/>
                  <a:pt x="20135" y="5370"/>
                </a:cubicBezTo>
                <a:cubicBezTo>
                  <a:pt x="20067" y="5255"/>
                  <a:pt x="19946" y="5190"/>
                  <a:pt x="19821" y="5190"/>
                </a:cubicBezTo>
                <a:close/>
                <a:moveTo>
                  <a:pt x="1738" y="5250"/>
                </a:moveTo>
                <a:cubicBezTo>
                  <a:pt x="1614" y="5250"/>
                  <a:pt x="1495" y="5313"/>
                  <a:pt x="1428" y="5428"/>
                </a:cubicBezTo>
                <a:cubicBezTo>
                  <a:pt x="1330" y="5603"/>
                  <a:pt x="1388" y="5823"/>
                  <a:pt x="1563" y="5921"/>
                </a:cubicBezTo>
                <a:lnTo>
                  <a:pt x="2557" y="6496"/>
                </a:lnTo>
                <a:cubicBezTo>
                  <a:pt x="2615" y="6531"/>
                  <a:pt x="2679" y="6547"/>
                  <a:pt x="2742" y="6547"/>
                </a:cubicBezTo>
                <a:cubicBezTo>
                  <a:pt x="2866" y="6547"/>
                  <a:pt x="2985" y="6483"/>
                  <a:pt x="3052" y="6367"/>
                </a:cubicBezTo>
                <a:cubicBezTo>
                  <a:pt x="3150" y="6193"/>
                  <a:pt x="3095" y="5973"/>
                  <a:pt x="2921" y="5875"/>
                </a:cubicBezTo>
                <a:lnTo>
                  <a:pt x="1924" y="5300"/>
                </a:lnTo>
                <a:cubicBezTo>
                  <a:pt x="1865" y="5266"/>
                  <a:pt x="1801" y="5250"/>
                  <a:pt x="1738" y="5250"/>
                </a:cubicBezTo>
                <a:close/>
                <a:moveTo>
                  <a:pt x="6789" y="3564"/>
                </a:moveTo>
                <a:cubicBezTo>
                  <a:pt x="6728" y="3564"/>
                  <a:pt x="6666" y="3580"/>
                  <a:pt x="6609" y="3612"/>
                </a:cubicBezTo>
                <a:cubicBezTo>
                  <a:pt x="6437" y="3710"/>
                  <a:pt x="6379" y="3930"/>
                  <a:pt x="6477" y="4104"/>
                </a:cubicBezTo>
                <a:lnTo>
                  <a:pt x="8107" y="6927"/>
                </a:lnTo>
                <a:cubicBezTo>
                  <a:pt x="8173" y="7040"/>
                  <a:pt x="8295" y="7105"/>
                  <a:pt x="8420" y="7105"/>
                </a:cubicBezTo>
                <a:cubicBezTo>
                  <a:pt x="8480" y="7105"/>
                  <a:pt x="8541" y="7090"/>
                  <a:pt x="8597" y="7058"/>
                </a:cubicBezTo>
                <a:cubicBezTo>
                  <a:pt x="8771" y="6957"/>
                  <a:pt x="8829" y="6737"/>
                  <a:pt x="8731" y="6566"/>
                </a:cubicBezTo>
                <a:lnTo>
                  <a:pt x="7101" y="3746"/>
                </a:lnTo>
                <a:cubicBezTo>
                  <a:pt x="7035" y="3629"/>
                  <a:pt x="6914" y="3564"/>
                  <a:pt x="6789" y="3564"/>
                </a:cubicBezTo>
                <a:close/>
                <a:moveTo>
                  <a:pt x="14746" y="3527"/>
                </a:moveTo>
                <a:cubicBezTo>
                  <a:pt x="14623" y="3527"/>
                  <a:pt x="14502" y="3593"/>
                  <a:pt x="14435" y="3710"/>
                </a:cubicBezTo>
                <a:lnTo>
                  <a:pt x="12771" y="6593"/>
                </a:lnTo>
                <a:cubicBezTo>
                  <a:pt x="12673" y="6768"/>
                  <a:pt x="12731" y="6985"/>
                  <a:pt x="12906" y="7086"/>
                </a:cubicBezTo>
                <a:cubicBezTo>
                  <a:pt x="12963" y="7118"/>
                  <a:pt x="13024" y="7133"/>
                  <a:pt x="13085" y="7133"/>
                </a:cubicBezTo>
                <a:cubicBezTo>
                  <a:pt x="13210" y="7133"/>
                  <a:pt x="13330" y="7069"/>
                  <a:pt x="13398" y="6951"/>
                </a:cubicBezTo>
                <a:lnTo>
                  <a:pt x="15062" y="4067"/>
                </a:lnTo>
                <a:cubicBezTo>
                  <a:pt x="15159" y="3896"/>
                  <a:pt x="15101" y="3676"/>
                  <a:pt x="14927" y="3578"/>
                </a:cubicBezTo>
                <a:cubicBezTo>
                  <a:pt x="14870" y="3544"/>
                  <a:pt x="14808" y="3527"/>
                  <a:pt x="14746" y="3527"/>
                </a:cubicBezTo>
                <a:close/>
                <a:moveTo>
                  <a:pt x="3890" y="6491"/>
                </a:moveTo>
                <a:cubicBezTo>
                  <a:pt x="3765" y="6491"/>
                  <a:pt x="3644" y="6555"/>
                  <a:pt x="3578" y="6670"/>
                </a:cubicBezTo>
                <a:cubicBezTo>
                  <a:pt x="3477" y="6841"/>
                  <a:pt x="3535" y="7061"/>
                  <a:pt x="3710" y="7162"/>
                </a:cubicBezTo>
                <a:lnTo>
                  <a:pt x="6551" y="8801"/>
                </a:lnTo>
                <a:cubicBezTo>
                  <a:pt x="6607" y="8833"/>
                  <a:pt x="6668" y="8849"/>
                  <a:pt x="6729" y="8849"/>
                </a:cubicBezTo>
                <a:cubicBezTo>
                  <a:pt x="6853" y="8849"/>
                  <a:pt x="6974" y="8784"/>
                  <a:pt x="7040" y="8667"/>
                </a:cubicBezTo>
                <a:cubicBezTo>
                  <a:pt x="7141" y="8499"/>
                  <a:pt x="7083" y="8275"/>
                  <a:pt x="6908" y="8175"/>
                </a:cubicBezTo>
                <a:lnTo>
                  <a:pt x="4070" y="6538"/>
                </a:lnTo>
                <a:cubicBezTo>
                  <a:pt x="4013" y="6506"/>
                  <a:pt x="3951" y="6491"/>
                  <a:pt x="3890" y="6491"/>
                </a:cubicBezTo>
                <a:close/>
                <a:moveTo>
                  <a:pt x="17673" y="6428"/>
                </a:moveTo>
                <a:cubicBezTo>
                  <a:pt x="17612" y="6428"/>
                  <a:pt x="17551" y="6444"/>
                  <a:pt x="17496" y="6477"/>
                </a:cubicBezTo>
                <a:lnTo>
                  <a:pt x="14539" y="8181"/>
                </a:lnTo>
                <a:cubicBezTo>
                  <a:pt x="14367" y="8285"/>
                  <a:pt x="14309" y="8502"/>
                  <a:pt x="14407" y="8676"/>
                </a:cubicBezTo>
                <a:cubicBezTo>
                  <a:pt x="14475" y="8791"/>
                  <a:pt x="14596" y="8856"/>
                  <a:pt x="14722" y="8856"/>
                </a:cubicBezTo>
                <a:cubicBezTo>
                  <a:pt x="14783" y="8856"/>
                  <a:pt x="14845" y="8841"/>
                  <a:pt x="14903" y="8808"/>
                </a:cubicBezTo>
                <a:lnTo>
                  <a:pt x="17857" y="7101"/>
                </a:lnTo>
                <a:cubicBezTo>
                  <a:pt x="18028" y="7000"/>
                  <a:pt x="18089" y="6780"/>
                  <a:pt x="17985" y="6609"/>
                </a:cubicBezTo>
                <a:cubicBezTo>
                  <a:pt x="17920" y="6494"/>
                  <a:pt x="17797" y="6428"/>
                  <a:pt x="17673" y="6428"/>
                </a:cubicBezTo>
                <a:close/>
                <a:moveTo>
                  <a:pt x="15328" y="10401"/>
                </a:moveTo>
                <a:cubicBezTo>
                  <a:pt x="15126" y="10401"/>
                  <a:pt x="14964" y="10563"/>
                  <a:pt x="14964" y="10765"/>
                </a:cubicBezTo>
                <a:cubicBezTo>
                  <a:pt x="14964" y="10964"/>
                  <a:pt x="15129" y="11126"/>
                  <a:pt x="15328" y="11126"/>
                </a:cubicBezTo>
                <a:lnTo>
                  <a:pt x="18759" y="11126"/>
                </a:lnTo>
                <a:cubicBezTo>
                  <a:pt x="18958" y="11126"/>
                  <a:pt x="19120" y="10964"/>
                  <a:pt x="19120" y="10765"/>
                </a:cubicBezTo>
                <a:cubicBezTo>
                  <a:pt x="19120" y="10563"/>
                  <a:pt x="18958" y="10401"/>
                  <a:pt x="18759" y="10401"/>
                </a:cubicBezTo>
                <a:close/>
                <a:moveTo>
                  <a:pt x="20086" y="10401"/>
                </a:moveTo>
                <a:cubicBezTo>
                  <a:pt x="19884" y="10401"/>
                  <a:pt x="19722" y="10563"/>
                  <a:pt x="19722" y="10765"/>
                </a:cubicBezTo>
                <a:cubicBezTo>
                  <a:pt x="19722" y="10964"/>
                  <a:pt x="19884" y="11126"/>
                  <a:pt x="20086" y="11126"/>
                </a:cubicBezTo>
                <a:lnTo>
                  <a:pt x="21236" y="11126"/>
                </a:lnTo>
                <a:cubicBezTo>
                  <a:pt x="21438" y="11126"/>
                  <a:pt x="21600" y="10964"/>
                  <a:pt x="21600" y="10765"/>
                </a:cubicBezTo>
                <a:cubicBezTo>
                  <a:pt x="21600" y="10563"/>
                  <a:pt x="21438" y="10401"/>
                  <a:pt x="21236" y="10401"/>
                </a:cubicBezTo>
                <a:close/>
                <a:moveTo>
                  <a:pt x="361" y="10471"/>
                </a:moveTo>
                <a:cubicBezTo>
                  <a:pt x="162" y="10471"/>
                  <a:pt x="0" y="10633"/>
                  <a:pt x="0" y="10832"/>
                </a:cubicBezTo>
                <a:cubicBezTo>
                  <a:pt x="0" y="11031"/>
                  <a:pt x="162" y="11193"/>
                  <a:pt x="361" y="11193"/>
                </a:cubicBezTo>
                <a:lnTo>
                  <a:pt x="1514" y="11193"/>
                </a:lnTo>
                <a:cubicBezTo>
                  <a:pt x="1713" y="11193"/>
                  <a:pt x="1875" y="11031"/>
                  <a:pt x="1875" y="10832"/>
                </a:cubicBezTo>
                <a:cubicBezTo>
                  <a:pt x="1875" y="10633"/>
                  <a:pt x="1713" y="10471"/>
                  <a:pt x="1514" y="10471"/>
                </a:cubicBezTo>
                <a:close/>
                <a:moveTo>
                  <a:pt x="2838" y="10471"/>
                </a:moveTo>
                <a:cubicBezTo>
                  <a:pt x="2639" y="10471"/>
                  <a:pt x="2477" y="10633"/>
                  <a:pt x="2477" y="10832"/>
                </a:cubicBezTo>
                <a:cubicBezTo>
                  <a:pt x="2477" y="11031"/>
                  <a:pt x="2639" y="11193"/>
                  <a:pt x="2838" y="11193"/>
                </a:cubicBezTo>
                <a:lnTo>
                  <a:pt x="6251" y="11193"/>
                </a:lnTo>
                <a:cubicBezTo>
                  <a:pt x="6450" y="11193"/>
                  <a:pt x="6612" y="11031"/>
                  <a:pt x="6612" y="10832"/>
                </a:cubicBezTo>
                <a:cubicBezTo>
                  <a:pt x="6612" y="10633"/>
                  <a:pt x="6450" y="10471"/>
                  <a:pt x="6251" y="10471"/>
                </a:cubicBezTo>
                <a:close/>
                <a:moveTo>
                  <a:pt x="14837" y="12728"/>
                </a:moveTo>
                <a:cubicBezTo>
                  <a:pt x="14713" y="12728"/>
                  <a:pt x="14591" y="12794"/>
                  <a:pt x="14523" y="12909"/>
                </a:cubicBezTo>
                <a:cubicBezTo>
                  <a:pt x="14422" y="13080"/>
                  <a:pt x="14480" y="13300"/>
                  <a:pt x="14655" y="13404"/>
                </a:cubicBezTo>
                <a:lnTo>
                  <a:pt x="17530" y="15062"/>
                </a:lnTo>
                <a:cubicBezTo>
                  <a:pt x="17586" y="15094"/>
                  <a:pt x="17647" y="15109"/>
                  <a:pt x="17708" y="15109"/>
                </a:cubicBezTo>
                <a:cubicBezTo>
                  <a:pt x="17834" y="15109"/>
                  <a:pt x="17956" y="15044"/>
                  <a:pt x="18022" y="14927"/>
                </a:cubicBezTo>
                <a:cubicBezTo>
                  <a:pt x="18123" y="14756"/>
                  <a:pt x="18062" y="14536"/>
                  <a:pt x="17890" y="14435"/>
                </a:cubicBezTo>
                <a:lnTo>
                  <a:pt x="15016" y="12777"/>
                </a:lnTo>
                <a:cubicBezTo>
                  <a:pt x="14959" y="12744"/>
                  <a:pt x="14898" y="12728"/>
                  <a:pt x="14837" y="12728"/>
                </a:cubicBezTo>
                <a:close/>
                <a:moveTo>
                  <a:pt x="6867" y="12750"/>
                </a:moveTo>
                <a:cubicBezTo>
                  <a:pt x="6805" y="12750"/>
                  <a:pt x="6742" y="12766"/>
                  <a:pt x="6685" y="12798"/>
                </a:cubicBezTo>
                <a:lnTo>
                  <a:pt x="3740" y="14496"/>
                </a:lnTo>
                <a:cubicBezTo>
                  <a:pt x="3572" y="14594"/>
                  <a:pt x="3514" y="14817"/>
                  <a:pt x="3612" y="14988"/>
                </a:cubicBezTo>
                <a:cubicBezTo>
                  <a:pt x="3680" y="15105"/>
                  <a:pt x="3801" y="15170"/>
                  <a:pt x="3926" y="15170"/>
                </a:cubicBezTo>
                <a:cubicBezTo>
                  <a:pt x="3987" y="15170"/>
                  <a:pt x="4048" y="15155"/>
                  <a:pt x="4104" y="15123"/>
                </a:cubicBezTo>
                <a:lnTo>
                  <a:pt x="7046" y="13422"/>
                </a:lnTo>
                <a:cubicBezTo>
                  <a:pt x="7217" y="13325"/>
                  <a:pt x="7278" y="13101"/>
                  <a:pt x="7178" y="12930"/>
                </a:cubicBezTo>
                <a:cubicBezTo>
                  <a:pt x="7112" y="12814"/>
                  <a:pt x="6991" y="12750"/>
                  <a:pt x="6867" y="12750"/>
                </a:cubicBezTo>
                <a:close/>
                <a:moveTo>
                  <a:pt x="18860" y="15051"/>
                </a:moveTo>
                <a:cubicBezTo>
                  <a:pt x="18735" y="15051"/>
                  <a:pt x="18613" y="15116"/>
                  <a:pt x="18545" y="15233"/>
                </a:cubicBezTo>
                <a:cubicBezTo>
                  <a:pt x="18447" y="15401"/>
                  <a:pt x="18505" y="15624"/>
                  <a:pt x="18679" y="15725"/>
                </a:cubicBezTo>
                <a:lnTo>
                  <a:pt x="19676" y="16300"/>
                </a:lnTo>
                <a:cubicBezTo>
                  <a:pt x="19733" y="16333"/>
                  <a:pt x="19794" y="16349"/>
                  <a:pt x="19855" y="16349"/>
                </a:cubicBezTo>
                <a:cubicBezTo>
                  <a:pt x="19980" y="16349"/>
                  <a:pt x="20101" y="16284"/>
                  <a:pt x="20169" y="16169"/>
                </a:cubicBezTo>
                <a:cubicBezTo>
                  <a:pt x="20267" y="15997"/>
                  <a:pt x="20208" y="15777"/>
                  <a:pt x="20040" y="15673"/>
                </a:cubicBezTo>
                <a:lnTo>
                  <a:pt x="19040" y="15098"/>
                </a:lnTo>
                <a:cubicBezTo>
                  <a:pt x="18983" y="15066"/>
                  <a:pt x="18921" y="15051"/>
                  <a:pt x="18860" y="15051"/>
                </a:cubicBezTo>
                <a:close/>
                <a:moveTo>
                  <a:pt x="2775" y="15112"/>
                </a:moveTo>
                <a:cubicBezTo>
                  <a:pt x="2714" y="15112"/>
                  <a:pt x="2653" y="15127"/>
                  <a:pt x="2596" y="15159"/>
                </a:cubicBezTo>
                <a:lnTo>
                  <a:pt x="1596" y="15734"/>
                </a:lnTo>
                <a:cubicBezTo>
                  <a:pt x="1425" y="15835"/>
                  <a:pt x="1367" y="16055"/>
                  <a:pt x="1465" y="16230"/>
                </a:cubicBezTo>
                <a:cubicBezTo>
                  <a:pt x="1533" y="16345"/>
                  <a:pt x="1654" y="16409"/>
                  <a:pt x="1780" y="16409"/>
                </a:cubicBezTo>
                <a:cubicBezTo>
                  <a:pt x="1841" y="16409"/>
                  <a:pt x="1903" y="16393"/>
                  <a:pt x="1960" y="16361"/>
                </a:cubicBezTo>
                <a:lnTo>
                  <a:pt x="2957" y="15783"/>
                </a:lnTo>
                <a:cubicBezTo>
                  <a:pt x="3129" y="15682"/>
                  <a:pt x="3187" y="15462"/>
                  <a:pt x="3089" y="15291"/>
                </a:cubicBezTo>
                <a:cubicBezTo>
                  <a:pt x="3021" y="15176"/>
                  <a:pt x="2900" y="15112"/>
                  <a:pt x="2775" y="15112"/>
                </a:cubicBezTo>
                <a:close/>
                <a:moveTo>
                  <a:pt x="13151" y="14446"/>
                </a:moveTo>
                <a:cubicBezTo>
                  <a:pt x="13091" y="14446"/>
                  <a:pt x="13029" y="14461"/>
                  <a:pt x="12973" y="14493"/>
                </a:cubicBezTo>
                <a:cubicBezTo>
                  <a:pt x="12805" y="14594"/>
                  <a:pt x="12743" y="14814"/>
                  <a:pt x="12841" y="14985"/>
                </a:cubicBezTo>
                <a:lnTo>
                  <a:pt x="14496" y="17854"/>
                </a:lnTo>
                <a:cubicBezTo>
                  <a:pt x="14562" y="17971"/>
                  <a:pt x="14684" y="18036"/>
                  <a:pt x="14809" y="18036"/>
                </a:cubicBezTo>
                <a:cubicBezTo>
                  <a:pt x="14870" y="18036"/>
                  <a:pt x="14932" y="18020"/>
                  <a:pt x="14988" y="17988"/>
                </a:cubicBezTo>
                <a:cubicBezTo>
                  <a:pt x="15163" y="17887"/>
                  <a:pt x="15221" y="17670"/>
                  <a:pt x="15123" y="17496"/>
                </a:cubicBezTo>
                <a:lnTo>
                  <a:pt x="13465" y="14627"/>
                </a:lnTo>
                <a:cubicBezTo>
                  <a:pt x="13399" y="14512"/>
                  <a:pt x="13277" y="14446"/>
                  <a:pt x="13151" y="14446"/>
                </a:cubicBezTo>
                <a:close/>
                <a:moveTo>
                  <a:pt x="8560" y="14387"/>
                </a:moveTo>
                <a:cubicBezTo>
                  <a:pt x="8435" y="14387"/>
                  <a:pt x="8314" y="14452"/>
                  <a:pt x="8248" y="14569"/>
                </a:cubicBezTo>
                <a:lnTo>
                  <a:pt x="6538" y="17530"/>
                </a:lnTo>
                <a:cubicBezTo>
                  <a:pt x="6440" y="17704"/>
                  <a:pt x="6496" y="17924"/>
                  <a:pt x="6670" y="18022"/>
                </a:cubicBezTo>
                <a:cubicBezTo>
                  <a:pt x="6727" y="18054"/>
                  <a:pt x="6789" y="18069"/>
                  <a:pt x="6850" y="18069"/>
                </a:cubicBezTo>
                <a:cubicBezTo>
                  <a:pt x="6975" y="18069"/>
                  <a:pt x="7096" y="18005"/>
                  <a:pt x="7162" y="17887"/>
                </a:cubicBezTo>
                <a:lnTo>
                  <a:pt x="8872" y="14927"/>
                </a:lnTo>
                <a:cubicBezTo>
                  <a:pt x="8973" y="14753"/>
                  <a:pt x="8912" y="14536"/>
                  <a:pt x="8740" y="14435"/>
                </a:cubicBezTo>
                <a:cubicBezTo>
                  <a:pt x="8683" y="14403"/>
                  <a:pt x="8621" y="14387"/>
                  <a:pt x="8560" y="14387"/>
                </a:cubicBezTo>
                <a:close/>
                <a:moveTo>
                  <a:pt x="10835" y="15120"/>
                </a:moveTo>
                <a:cubicBezTo>
                  <a:pt x="10636" y="15120"/>
                  <a:pt x="10474" y="15282"/>
                  <a:pt x="10474" y="15481"/>
                </a:cubicBezTo>
                <a:lnTo>
                  <a:pt x="10474" y="18756"/>
                </a:lnTo>
                <a:cubicBezTo>
                  <a:pt x="10474" y="18961"/>
                  <a:pt x="10636" y="19120"/>
                  <a:pt x="10835" y="19120"/>
                </a:cubicBezTo>
                <a:cubicBezTo>
                  <a:pt x="11034" y="19120"/>
                  <a:pt x="11196" y="18961"/>
                  <a:pt x="11196" y="18756"/>
                </a:cubicBezTo>
                <a:lnTo>
                  <a:pt x="11196" y="15481"/>
                </a:lnTo>
                <a:cubicBezTo>
                  <a:pt x="11196" y="15282"/>
                  <a:pt x="11034" y="15120"/>
                  <a:pt x="10835" y="15120"/>
                </a:cubicBezTo>
                <a:close/>
                <a:moveTo>
                  <a:pt x="15471" y="18464"/>
                </a:moveTo>
                <a:cubicBezTo>
                  <a:pt x="15410" y="18464"/>
                  <a:pt x="15347" y="18479"/>
                  <a:pt x="15291" y="18511"/>
                </a:cubicBezTo>
                <a:cubicBezTo>
                  <a:pt x="15120" y="18612"/>
                  <a:pt x="15062" y="18832"/>
                  <a:pt x="15159" y="19004"/>
                </a:cubicBezTo>
                <a:lnTo>
                  <a:pt x="15734" y="20001"/>
                </a:lnTo>
                <a:cubicBezTo>
                  <a:pt x="15802" y="20118"/>
                  <a:pt x="15924" y="20183"/>
                  <a:pt x="16050" y="20183"/>
                </a:cubicBezTo>
                <a:cubicBezTo>
                  <a:pt x="16111" y="20183"/>
                  <a:pt x="16173" y="20167"/>
                  <a:pt x="16230" y="20135"/>
                </a:cubicBezTo>
                <a:cubicBezTo>
                  <a:pt x="16401" y="20034"/>
                  <a:pt x="16462" y="19814"/>
                  <a:pt x="16361" y="19640"/>
                </a:cubicBezTo>
                <a:lnTo>
                  <a:pt x="15783" y="18640"/>
                </a:lnTo>
                <a:cubicBezTo>
                  <a:pt x="15718" y="18527"/>
                  <a:pt x="15596" y="18464"/>
                  <a:pt x="15471" y="18464"/>
                </a:cubicBezTo>
                <a:close/>
                <a:moveTo>
                  <a:pt x="6188" y="18497"/>
                </a:moveTo>
                <a:cubicBezTo>
                  <a:pt x="6063" y="18497"/>
                  <a:pt x="5941" y="18562"/>
                  <a:pt x="5875" y="18679"/>
                </a:cubicBezTo>
                <a:lnTo>
                  <a:pt x="5300" y="19673"/>
                </a:lnTo>
                <a:cubicBezTo>
                  <a:pt x="5199" y="19848"/>
                  <a:pt x="5260" y="20068"/>
                  <a:pt x="5428" y="20169"/>
                </a:cubicBezTo>
                <a:cubicBezTo>
                  <a:pt x="5486" y="20201"/>
                  <a:pt x="5548" y="20216"/>
                  <a:pt x="5609" y="20216"/>
                </a:cubicBezTo>
                <a:cubicBezTo>
                  <a:pt x="5734" y="20216"/>
                  <a:pt x="5856" y="20152"/>
                  <a:pt x="5924" y="20037"/>
                </a:cubicBezTo>
                <a:lnTo>
                  <a:pt x="6502" y="19040"/>
                </a:lnTo>
                <a:cubicBezTo>
                  <a:pt x="6600" y="18866"/>
                  <a:pt x="6541" y="18646"/>
                  <a:pt x="6367" y="18545"/>
                </a:cubicBezTo>
                <a:cubicBezTo>
                  <a:pt x="6311" y="18513"/>
                  <a:pt x="6249" y="18497"/>
                  <a:pt x="6188" y="18497"/>
                </a:cubicBezTo>
                <a:close/>
                <a:moveTo>
                  <a:pt x="10835" y="19722"/>
                </a:moveTo>
                <a:cubicBezTo>
                  <a:pt x="10636" y="19722"/>
                  <a:pt x="10474" y="19884"/>
                  <a:pt x="10474" y="20086"/>
                </a:cubicBezTo>
                <a:lnTo>
                  <a:pt x="10474" y="21236"/>
                </a:lnTo>
                <a:cubicBezTo>
                  <a:pt x="10474" y="21435"/>
                  <a:pt x="10636" y="21600"/>
                  <a:pt x="10835" y="21600"/>
                </a:cubicBezTo>
                <a:cubicBezTo>
                  <a:pt x="11034" y="21600"/>
                  <a:pt x="11196" y="21438"/>
                  <a:pt x="11196" y="21236"/>
                </a:cubicBezTo>
                <a:lnTo>
                  <a:pt x="11196" y="20086"/>
                </a:lnTo>
                <a:cubicBezTo>
                  <a:pt x="11196" y="19884"/>
                  <a:pt x="11034" y="19722"/>
                  <a:pt x="10835" y="1972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grpSp>
        <p:nvGrpSpPr>
          <p:cNvPr id="20598" name="Google Shape;1994;g3c96f182b49_4_1941"/>
          <p:cNvGrpSpPr/>
          <p:nvPr/>
        </p:nvGrpSpPr>
        <p:grpSpPr>
          <a:xfrm>
            <a:off x="717683" y="983141"/>
            <a:ext cx="16629288" cy="5514962"/>
            <a:chOff x="0" y="0"/>
            <a:chExt cx="16629287" cy="5514960"/>
          </a:xfrm>
        </p:grpSpPr>
        <p:sp>
          <p:nvSpPr>
            <p:cNvPr id="20583" name="Google Shape;1995;g3c96f182b49_4_1941"/>
            <p:cNvSpPr/>
            <p:nvPr/>
          </p:nvSpPr>
          <p:spPr>
            <a:xfrm>
              <a:off x="544450" y="4303124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4" name="Google Shape;1996;g3c96f182b49_4_1941"/>
            <p:cNvSpPr/>
            <p:nvPr/>
          </p:nvSpPr>
          <p:spPr>
            <a:xfrm>
              <a:off x="21291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5" name="Google Shape;1997;g3c96f182b49_4_1941"/>
            <p:cNvSpPr/>
            <p:nvPr/>
          </p:nvSpPr>
          <p:spPr>
            <a:xfrm>
              <a:off x="-1" y="3233874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6" name="Google Shape;1998;g3c96f182b49_4_1941"/>
            <p:cNvSpPr/>
            <p:nvPr/>
          </p:nvSpPr>
          <p:spPr>
            <a:xfrm>
              <a:off x="1940749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7" name="Google Shape;1999;g3c96f182b49_4_1941"/>
            <p:cNvSpPr/>
            <p:nvPr/>
          </p:nvSpPr>
          <p:spPr>
            <a:xfrm>
              <a:off x="843750" y="867098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8" name="Google Shape;2000;g3c96f182b49_4_1941"/>
            <p:cNvSpPr/>
            <p:nvPr/>
          </p:nvSpPr>
          <p:spPr>
            <a:xfrm>
              <a:off x="9117450" y="41150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89" name="Google Shape;2001;g3c96f182b49_4_1941"/>
            <p:cNvSpPr/>
            <p:nvPr/>
          </p:nvSpPr>
          <p:spPr>
            <a:xfrm>
              <a:off x="8008349" y="108349"/>
              <a:ext cx="298738" cy="297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0" name="Google Shape;2002;g3c96f182b49_4_1941"/>
            <p:cNvSpPr/>
            <p:nvPr/>
          </p:nvSpPr>
          <p:spPr>
            <a:xfrm>
              <a:off x="16330550" y="25129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1" name="Google Shape;2003;g3c96f182b49_4_1941"/>
            <p:cNvSpPr/>
            <p:nvPr/>
          </p:nvSpPr>
          <p:spPr>
            <a:xfrm>
              <a:off x="144388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2" name="Google Shape;2004;g3c96f182b49_4_1941"/>
            <p:cNvSpPr/>
            <p:nvPr/>
          </p:nvSpPr>
          <p:spPr>
            <a:xfrm>
              <a:off x="15869750" y="44756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3" name="Google Shape;2005;g3c96f182b49_4_1941"/>
            <p:cNvSpPr/>
            <p:nvPr/>
          </p:nvSpPr>
          <p:spPr>
            <a:xfrm>
              <a:off x="10933400" y="370795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4" name="Google Shape;2006;g3c96f182b49_4_1941"/>
            <p:cNvSpPr/>
            <p:nvPr/>
          </p:nvSpPr>
          <p:spPr>
            <a:xfrm>
              <a:off x="5338750" y="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5" name="Google Shape;2007;g3c96f182b49_4_1941"/>
            <p:cNvSpPr/>
            <p:nvPr/>
          </p:nvSpPr>
          <p:spPr>
            <a:xfrm>
              <a:off x="7175350" y="3932549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6" name="Google Shape;2008;g3c96f182b49_4_1941"/>
            <p:cNvSpPr/>
            <p:nvPr/>
          </p:nvSpPr>
          <p:spPr>
            <a:xfrm>
              <a:off x="3425200" y="271300"/>
              <a:ext cx="298738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20597" name="Google Shape;2009;g3c96f182b49_4_1941"/>
            <p:cNvSpPr/>
            <p:nvPr/>
          </p:nvSpPr>
          <p:spPr>
            <a:xfrm>
              <a:off x="6674549" y="5217050"/>
              <a:ext cx="298739" cy="29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0844" y="0"/>
                  </a:moveTo>
                  <a:cubicBezTo>
                    <a:pt x="9377" y="0"/>
                    <a:pt x="9122" y="1218"/>
                    <a:pt x="9249" y="2243"/>
                  </a:cubicBezTo>
                  <a:cubicBezTo>
                    <a:pt x="9851" y="6532"/>
                    <a:pt x="8809" y="9123"/>
                    <a:pt x="5034" y="9123"/>
                  </a:cubicBezTo>
                  <a:cubicBezTo>
                    <a:pt x="4411" y="9123"/>
                    <a:pt x="3713" y="9052"/>
                    <a:pt x="2935" y="8907"/>
                  </a:cubicBezTo>
                  <a:cubicBezTo>
                    <a:pt x="2721" y="8875"/>
                    <a:pt x="2497" y="8857"/>
                    <a:pt x="2274" y="8857"/>
                  </a:cubicBezTo>
                  <a:cubicBezTo>
                    <a:pt x="1167" y="8857"/>
                    <a:pt x="54" y="9294"/>
                    <a:pt x="1" y="10573"/>
                  </a:cubicBezTo>
                  <a:cubicBezTo>
                    <a:pt x="-42" y="12103"/>
                    <a:pt x="865" y="12410"/>
                    <a:pt x="1850" y="12410"/>
                  </a:cubicBezTo>
                  <a:cubicBezTo>
                    <a:pt x="2309" y="12410"/>
                    <a:pt x="2785" y="12344"/>
                    <a:pt x="3190" y="12303"/>
                  </a:cubicBezTo>
                  <a:cubicBezTo>
                    <a:pt x="3754" y="12234"/>
                    <a:pt x="4279" y="12199"/>
                    <a:pt x="4765" y="12199"/>
                  </a:cubicBezTo>
                  <a:cubicBezTo>
                    <a:pt x="8345" y="12199"/>
                    <a:pt x="9811" y="14102"/>
                    <a:pt x="9249" y="18391"/>
                  </a:cubicBezTo>
                  <a:cubicBezTo>
                    <a:pt x="9063" y="19573"/>
                    <a:pt x="8818" y="21600"/>
                    <a:pt x="10787" y="21600"/>
                  </a:cubicBezTo>
                  <a:cubicBezTo>
                    <a:pt x="10847" y="21600"/>
                    <a:pt x="10908" y="21598"/>
                    <a:pt x="10971" y="21594"/>
                  </a:cubicBezTo>
                  <a:cubicBezTo>
                    <a:pt x="12821" y="21530"/>
                    <a:pt x="12884" y="19608"/>
                    <a:pt x="12629" y="18198"/>
                  </a:cubicBezTo>
                  <a:cubicBezTo>
                    <a:pt x="11917" y="13906"/>
                    <a:pt x="13463" y="12166"/>
                    <a:pt x="16822" y="12166"/>
                  </a:cubicBezTo>
                  <a:cubicBezTo>
                    <a:pt x="17375" y="12166"/>
                    <a:pt x="17976" y="12213"/>
                    <a:pt x="18624" y="12303"/>
                  </a:cubicBezTo>
                  <a:cubicBezTo>
                    <a:pt x="18893" y="12333"/>
                    <a:pt x="19182" y="12359"/>
                    <a:pt x="19472" y="12359"/>
                  </a:cubicBezTo>
                  <a:cubicBezTo>
                    <a:pt x="20419" y="12359"/>
                    <a:pt x="21363" y="12076"/>
                    <a:pt x="21558" y="10701"/>
                  </a:cubicBezTo>
                  <a:cubicBezTo>
                    <a:pt x="21448" y="9480"/>
                    <a:pt x="20620" y="8932"/>
                    <a:pt x="19695" y="8932"/>
                  </a:cubicBezTo>
                  <a:cubicBezTo>
                    <a:pt x="19552" y="8932"/>
                    <a:pt x="19407" y="8945"/>
                    <a:pt x="19262" y="8971"/>
                  </a:cubicBezTo>
                  <a:cubicBezTo>
                    <a:pt x="18453" y="9113"/>
                    <a:pt x="17719" y="9183"/>
                    <a:pt x="17058" y="9183"/>
                  </a:cubicBezTo>
                  <a:cubicBezTo>
                    <a:pt x="13239" y="9183"/>
                    <a:pt x="11868" y="6822"/>
                    <a:pt x="12629" y="2179"/>
                  </a:cubicBezTo>
                  <a:cubicBezTo>
                    <a:pt x="12821" y="1025"/>
                    <a:pt x="12247" y="0"/>
                    <a:pt x="10844" y="0"/>
                  </a:cubicBezTo>
                  <a:close/>
                </a:path>
              </a:pathLst>
            </a:custGeom>
            <a:solidFill>
              <a:srgbClr val="484AB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20599" name="Google Shape;2010;g3c96f182b49_4_1941"/>
          <p:cNvSpPr/>
          <p:nvPr/>
        </p:nvSpPr>
        <p:spPr>
          <a:xfrm>
            <a:off x="15040283" y="2340666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20600" name="Google Shape;2012;g3c96f182b49_4_1941"/>
          <p:cNvSpPr/>
          <p:nvPr/>
        </p:nvSpPr>
        <p:spPr>
          <a:xfrm>
            <a:off x="10806733" y="762965"/>
            <a:ext cx="298738" cy="297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fill="norm" stroke="1" extrusionOk="0">
                <a:moveTo>
                  <a:pt x="10844" y="0"/>
                </a:moveTo>
                <a:cubicBezTo>
                  <a:pt x="9377" y="0"/>
                  <a:pt x="9122" y="1218"/>
                  <a:pt x="9249" y="2243"/>
                </a:cubicBezTo>
                <a:cubicBezTo>
                  <a:pt x="9851" y="6532"/>
                  <a:pt x="8809" y="9123"/>
                  <a:pt x="5034" y="9123"/>
                </a:cubicBezTo>
                <a:cubicBezTo>
                  <a:pt x="4411" y="9123"/>
                  <a:pt x="3713" y="9052"/>
                  <a:pt x="2935" y="8907"/>
                </a:cubicBezTo>
                <a:cubicBezTo>
                  <a:pt x="2721" y="8875"/>
                  <a:pt x="2497" y="8857"/>
                  <a:pt x="2274" y="8857"/>
                </a:cubicBezTo>
                <a:cubicBezTo>
                  <a:pt x="1167" y="8857"/>
                  <a:pt x="54" y="9294"/>
                  <a:pt x="1" y="10573"/>
                </a:cubicBezTo>
                <a:cubicBezTo>
                  <a:pt x="-42" y="12103"/>
                  <a:pt x="865" y="12410"/>
                  <a:pt x="1850" y="12410"/>
                </a:cubicBezTo>
                <a:cubicBezTo>
                  <a:pt x="2309" y="12410"/>
                  <a:pt x="2785" y="12344"/>
                  <a:pt x="3190" y="12303"/>
                </a:cubicBezTo>
                <a:cubicBezTo>
                  <a:pt x="3754" y="12234"/>
                  <a:pt x="4279" y="12199"/>
                  <a:pt x="4765" y="12199"/>
                </a:cubicBezTo>
                <a:cubicBezTo>
                  <a:pt x="8345" y="12199"/>
                  <a:pt x="9811" y="14102"/>
                  <a:pt x="9249" y="18391"/>
                </a:cubicBezTo>
                <a:cubicBezTo>
                  <a:pt x="9063" y="19573"/>
                  <a:pt x="8818" y="21600"/>
                  <a:pt x="10787" y="21600"/>
                </a:cubicBezTo>
                <a:cubicBezTo>
                  <a:pt x="10847" y="21600"/>
                  <a:pt x="10908" y="21598"/>
                  <a:pt x="10971" y="21594"/>
                </a:cubicBezTo>
                <a:cubicBezTo>
                  <a:pt x="12821" y="21530"/>
                  <a:pt x="12884" y="19608"/>
                  <a:pt x="12629" y="18198"/>
                </a:cubicBezTo>
                <a:cubicBezTo>
                  <a:pt x="11917" y="13906"/>
                  <a:pt x="13463" y="12166"/>
                  <a:pt x="16822" y="12166"/>
                </a:cubicBezTo>
                <a:cubicBezTo>
                  <a:pt x="17375" y="12166"/>
                  <a:pt x="17976" y="12213"/>
                  <a:pt x="18624" y="12303"/>
                </a:cubicBezTo>
                <a:cubicBezTo>
                  <a:pt x="18893" y="12333"/>
                  <a:pt x="19182" y="12359"/>
                  <a:pt x="19472" y="12359"/>
                </a:cubicBezTo>
                <a:cubicBezTo>
                  <a:pt x="20419" y="12359"/>
                  <a:pt x="21363" y="12076"/>
                  <a:pt x="21558" y="10701"/>
                </a:cubicBezTo>
                <a:cubicBezTo>
                  <a:pt x="21448" y="9480"/>
                  <a:pt x="20620" y="8932"/>
                  <a:pt x="19695" y="8932"/>
                </a:cubicBezTo>
                <a:cubicBezTo>
                  <a:pt x="19552" y="8932"/>
                  <a:pt x="19407" y="8945"/>
                  <a:pt x="19262" y="8971"/>
                </a:cubicBezTo>
                <a:cubicBezTo>
                  <a:pt x="18453" y="9113"/>
                  <a:pt x="17719" y="9183"/>
                  <a:pt x="17058" y="9183"/>
                </a:cubicBezTo>
                <a:cubicBezTo>
                  <a:pt x="13239" y="9183"/>
                  <a:pt x="11868" y="6822"/>
                  <a:pt x="12629" y="2179"/>
                </a:cubicBezTo>
                <a:cubicBezTo>
                  <a:pt x="12821" y="1025"/>
                  <a:pt x="12247" y="0"/>
                  <a:pt x="10844" y="0"/>
                </a:cubicBezTo>
                <a:close/>
              </a:path>
            </a:pathLst>
          </a:custGeom>
          <a:solidFill>
            <a:srgbClr val="484ABC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20601" name="Google Shape;2013;g3c96f182b49_4_1941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pic>
        <p:nvPicPr>
          <p:cNvPr id="20602" name="portrait-circle-color.png" descr="portrait-circle-color.png"/>
          <p:cNvPicPr>
            <a:picLocks noChangeAspect="1"/>
          </p:cNvPicPr>
          <p:nvPr/>
        </p:nvPicPr>
        <p:blipFill>
          <a:blip r:embed="rId3">
            <a:extLst/>
          </a:blip>
          <a:srcRect l="2097" t="3984" r="2097" b="1281"/>
          <a:stretch>
            <a:fillRect/>
          </a:stretch>
        </p:blipFill>
        <p:spPr>
          <a:xfrm>
            <a:off x="1172434" y="2386012"/>
            <a:ext cx="5577286" cy="5514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99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799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799" y="0"/>
                </a:cubicBezTo>
                <a:close/>
              </a:path>
            </a:pathLst>
          </a:custGeom>
          <a:ln w="12700">
            <a:miter lim="400000"/>
          </a:ln>
          <a:effectLst>
            <a:reflection blurRad="0" stA="50000" stPos="0" endA="0" endPos="40000" dist="0" dir="5400000" fadeDir="5400000" sx="100000" sy="-100000" kx="0" ky="0" algn="bl" rotWithShape="0"/>
          </a:effectLst>
        </p:spPr>
      </p:pic>
      <p:pic>
        <p:nvPicPr>
          <p:cNvPr id="20603" name="qr-code.png" descr="qr-code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7932708" y="-73804"/>
            <a:ext cx="10434608" cy="10434608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7472;g3c96f182b49_4_12135"/>
          <p:cNvSpPr txBox="1"/>
          <p:nvPr>
            <p:ph type="title"/>
          </p:nvPr>
        </p:nvSpPr>
        <p:spPr>
          <a:xfrm>
            <a:off x="623399" y="1055899"/>
            <a:ext cx="17041202" cy="2252401"/>
          </a:xfrm>
          <a:prstGeom prst="rect">
            <a:avLst/>
          </a:prstGeom>
        </p:spPr>
        <p:txBody>
          <a:bodyPr/>
          <a:lstStyle>
            <a:lvl1pPr defTabSz="548640">
              <a:defRPr sz="6240"/>
            </a:lvl1pPr>
          </a:lstStyle>
          <a:p>
            <a:pPr/>
            <a:r>
              <a:t>Setting up FluxCD takes about 10 minutes…</a:t>
            </a:r>
          </a:p>
        </p:txBody>
      </p:sp>
      <p:sp>
        <p:nvSpPr>
          <p:cNvPr id="3918" name="Google Shape;7473;g3c96f182b49_4_12135"/>
          <p:cNvSpPr txBox="1"/>
          <p:nvPr>
            <p:ph type="body" sz="quarter" idx="1"/>
          </p:nvPr>
        </p:nvSpPr>
        <p:spPr>
          <a:xfrm>
            <a:off x="623399" y="3826750"/>
            <a:ext cx="17041202" cy="1585201"/>
          </a:xfrm>
          <a:prstGeom prst="rect">
            <a:avLst/>
          </a:prstGeom>
        </p:spPr>
        <p:txBody>
          <a:bodyPr/>
          <a:lstStyle>
            <a:lvl1pPr marL="0" indent="0"/>
          </a:lstStyle>
          <a:p>
            <a:pPr/>
            <a:r>
              <a:t>…This talk is about everything else</a:t>
            </a:r>
          </a:p>
        </p:txBody>
      </p:sp>
      <p:sp>
        <p:nvSpPr>
          <p:cNvPr id="3919" name="Google Shape;7475;g3c96f182b49_4_12135"/>
          <p:cNvSpPr/>
          <p:nvPr/>
        </p:nvSpPr>
        <p:spPr>
          <a:xfrm>
            <a:off x="-2" y="10264653"/>
            <a:ext cx="18309459" cy="1"/>
          </a:xfrm>
          <a:prstGeom prst="line">
            <a:avLst/>
          </a:prstGeom>
          <a:ln w="4770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0" name="Google Shape;7476;g3c96f182b49_4_12135"/>
          <p:cNvSpPr/>
          <p:nvPr/>
        </p:nvSpPr>
        <p:spPr>
          <a:xfrm>
            <a:off x="13407823" y="5321275"/>
            <a:ext cx="1154867" cy="4945823"/>
          </a:xfrm>
          <a:prstGeom prst="rect">
            <a:avLst/>
          </a:prstGeom>
          <a:solidFill>
            <a:srgbClr val="F3DD89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3921" name="Google Shape;7477;g3c96f182b49_4_12135"/>
          <p:cNvSpPr/>
          <p:nvPr/>
        </p:nvSpPr>
        <p:spPr>
          <a:xfrm>
            <a:off x="13429885" y="5321275"/>
            <a:ext cx="1126630" cy="4953155"/>
          </a:xfrm>
          <a:prstGeom prst="rect">
            <a:avLst/>
          </a:prstGeom>
          <a:ln w="362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3922" name="Google Shape;7478;g3c96f182b49_4_12135"/>
          <p:cNvSpPr/>
          <p:nvPr/>
        </p:nvSpPr>
        <p:spPr>
          <a:xfrm flipV="1">
            <a:off x="13898713" y="5215725"/>
            <a:ext cx="1" cy="10555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3" name="Google Shape;7479;g3c96f182b49_4_12135"/>
          <p:cNvSpPr/>
          <p:nvPr/>
        </p:nvSpPr>
        <p:spPr>
          <a:xfrm flipV="1">
            <a:off x="13993199" y="5054925"/>
            <a:ext cx="1" cy="26635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4" name="Google Shape;7480;g3c96f182b49_4_12135"/>
          <p:cNvSpPr/>
          <p:nvPr/>
        </p:nvSpPr>
        <p:spPr>
          <a:xfrm flipV="1">
            <a:off x="14088906" y="5215725"/>
            <a:ext cx="1" cy="10555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5" name="Google Shape;7481;g3c96f182b49_4_12135"/>
          <p:cNvSpPr/>
          <p:nvPr/>
        </p:nvSpPr>
        <p:spPr>
          <a:xfrm>
            <a:off x="14493931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6" name="Google Shape;7482;g3c96f182b49_4_12135"/>
          <p:cNvSpPr/>
          <p:nvPr/>
        </p:nvSpPr>
        <p:spPr>
          <a:xfrm>
            <a:off x="14441188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7" name="Google Shape;7483;g3c96f182b49_4_12135"/>
          <p:cNvSpPr/>
          <p:nvPr/>
        </p:nvSpPr>
        <p:spPr>
          <a:xfrm>
            <a:off x="14388380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8" name="Google Shape;7484;g3c96f182b49_4_12135"/>
          <p:cNvSpPr/>
          <p:nvPr/>
        </p:nvSpPr>
        <p:spPr>
          <a:xfrm>
            <a:off x="14335638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29" name="Google Shape;7485;g3c96f182b49_4_12135"/>
          <p:cNvSpPr/>
          <p:nvPr/>
        </p:nvSpPr>
        <p:spPr>
          <a:xfrm>
            <a:off x="14282832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0" name="Google Shape;7486;g3c96f182b49_4_12135"/>
          <p:cNvSpPr/>
          <p:nvPr/>
        </p:nvSpPr>
        <p:spPr>
          <a:xfrm>
            <a:off x="14231311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1" name="Google Shape;7487;g3c96f182b49_4_12135"/>
          <p:cNvSpPr/>
          <p:nvPr/>
        </p:nvSpPr>
        <p:spPr>
          <a:xfrm>
            <a:off x="14178505" y="64515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2" name="Google Shape;7488;g3c96f182b49_4_12135"/>
          <p:cNvSpPr/>
          <p:nvPr/>
        </p:nvSpPr>
        <p:spPr>
          <a:xfrm>
            <a:off x="14125763" y="661230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3" name="Google Shape;7489;g3c96f182b49_4_12135"/>
          <p:cNvSpPr/>
          <p:nvPr/>
        </p:nvSpPr>
        <p:spPr>
          <a:xfrm>
            <a:off x="14072955" y="677310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4" name="Google Shape;7490;g3c96f182b49_4_12135"/>
          <p:cNvSpPr/>
          <p:nvPr/>
        </p:nvSpPr>
        <p:spPr>
          <a:xfrm>
            <a:off x="14020214" y="6933842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5" name="Google Shape;7491;g3c96f182b49_4_12135"/>
          <p:cNvSpPr/>
          <p:nvPr/>
        </p:nvSpPr>
        <p:spPr>
          <a:xfrm>
            <a:off x="13967472" y="709464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6" name="Google Shape;7492;g3c96f182b49_4_12135"/>
          <p:cNvSpPr/>
          <p:nvPr/>
        </p:nvSpPr>
        <p:spPr>
          <a:xfrm>
            <a:off x="13914664" y="7255377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7" name="Google Shape;7493;g3c96f182b49_4_12135"/>
          <p:cNvSpPr/>
          <p:nvPr/>
        </p:nvSpPr>
        <p:spPr>
          <a:xfrm>
            <a:off x="13861921" y="741617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8" name="Google Shape;7494;g3c96f182b49_4_12135"/>
          <p:cNvSpPr/>
          <p:nvPr/>
        </p:nvSpPr>
        <p:spPr>
          <a:xfrm>
            <a:off x="13809115" y="7576913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39" name="Google Shape;7495;g3c96f182b49_4_12135"/>
          <p:cNvSpPr/>
          <p:nvPr/>
        </p:nvSpPr>
        <p:spPr>
          <a:xfrm>
            <a:off x="13756373" y="7737712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0" name="Google Shape;7496;g3c96f182b49_4_12135"/>
          <p:cNvSpPr/>
          <p:nvPr/>
        </p:nvSpPr>
        <p:spPr>
          <a:xfrm>
            <a:off x="13703565" y="7898513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1" name="Google Shape;7497;g3c96f182b49_4_12135"/>
          <p:cNvSpPr/>
          <p:nvPr/>
        </p:nvSpPr>
        <p:spPr>
          <a:xfrm>
            <a:off x="13650823" y="805924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2" name="Google Shape;7498;g3c96f182b49_4_12135"/>
          <p:cNvSpPr/>
          <p:nvPr/>
        </p:nvSpPr>
        <p:spPr>
          <a:xfrm>
            <a:off x="13598017" y="822004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3" name="Google Shape;7499;g3c96f182b49_4_12135"/>
          <p:cNvSpPr/>
          <p:nvPr/>
        </p:nvSpPr>
        <p:spPr>
          <a:xfrm>
            <a:off x="13545274" y="8380784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4" name="Google Shape;7500;g3c96f182b49_4_12135"/>
          <p:cNvSpPr/>
          <p:nvPr/>
        </p:nvSpPr>
        <p:spPr>
          <a:xfrm>
            <a:off x="13492468" y="8541584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5" name="Google Shape;7501;g3c96f182b49_4_12135"/>
          <p:cNvSpPr/>
          <p:nvPr/>
        </p:nvSpPr>
        <p:spPr>
          <a:xfrm>
            <a:off x="14493929" y="596801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6" name="Google Shape;7502;g3c96f182b49_4_12135"/>
          <p:cNvSpPr/>
          <p:nvPr/>
        </p:nvSpPr>
        <p:spPr>
          <a:xfrm>
            <a:off x="14441188" y="6128748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7" name="Google Shape;7503;g3c96f182b49_4_12135"/>
          <p:cNvSpPr/>
          <p:nvPr/>
        </p:nvSpPr>
        <p:spPr>
          <a:xfrm>
            <a:off x="14388381" y="628954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8" name="Google Shape;7504;g3c96f182b49_4_12135"/>
          <p:cNvSpPr/>
          <p:nvPr/>
        </p:nvSpPr>
        <p:spPr>
          <a:xfrm>
            <a:off x="14335638" y="645034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49" name="Google Shape;7505;g3c96f182b49_4_12135"/>
          <p:cNvSpPr/>
          <p:nvPr/>
        </p:nvSpPr>
        <p:spPr>
          <a:xfrm>
            <a:off x="14282832" y="661108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0" name="Google Shape;7506;g3c96f182b49_4_12135"/>
          <p:cNvSpPr/>
          <p:nvPr/>
        </p:nvSpPr>
        <p:spPr>
          <a:xfrm>
            <a:off x="14231311" y="677188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1" name="Google Shape;7507;g3c96f182b49_4_12135"/>
          <p:cNvSpPr/>
          <p:nvPr/>
        </p:nvSpPr>
        <p:spPr>
          <a:xfrm>
            <a:off x="14178505" y="693261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2" name="Google Shape;7508;g3c96f182b49_4_12135"/>
          <p:cNvSpPr/>
          <p:nvPr/>
        </p:nvSpPr>
        <p:spPr>
          <a:xfrm>
            <a:off x="14125763" y="709341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3" name="Google Shape;7509;g3c96f182b49_4_12135"/>
          <p:cNvSpPr/>
          <p:nvPr/>
        </p:nvSpPr>
        <p:spPr>
          <a:xfrm>
            <a:off x="14072955" y="7254155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4" name="Google Shape;7510;g3c96f182b49_4_12135"/>
          <p:cNvSpPr/>
          <p:nvPr/>
        </p:nvSpPr>
        <p:spPr>
          <a:xfrm>
            <a:off x="14020214" y="741495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5" name="Google Shape;7511;g3c96f182b49_4_12135"/>
          <p:cNvSpPr/>
          <p:nvPr/>
        </p:nvSpPr>
        <p:spPr>
          <a:xfrm>
            <a:off x="13967471" y="7575690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6" name="Google Shape;7512;g3c96f182b49_4_12135"/>
          <p:cNvSpPr/>
          <p:nvPr/>
        </p:nvSpPr>
        <p:spPr>
          <a:xfrm>
            <a:off x="13914664" y="773649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7" name="Google Shape;7513;g3c96f182b49_4_12135"/>
          <p:cNvSpPr/>
          <p:nvPr/>
        </p:nvSpPr>
        <p:spPr>
          <a:xfrm>
            <a:off x="13861923" y="7897227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8" name="Google Shape;7514;g3c96f182b49_4_12135"/>
          <p:cNvSpPr/>
          <p:nvPr/>
        </p:nvSpPr>
        <p:spPr>
          <a:xfrm>
            <a:off x="13809115" y="805802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59" name="Google Shape;7515;g3c96f182b49_4_12135"/>
          <p:cNvSpPr/>
          <p:nvPr/>
        </p:nvSpPr>
        <p:spPr>
          <a:xfrm>
            <a:off x="13756373" y="821882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0" name="Google Shape;7516;g3c96f182b49_4_12135"/>
          <p:cNvSpPr/>
          <p:nvPr/>
        </p:nvSpPr>
        <p:spPr>
          <a:xfrm>
            <a:off x="13703567" y="837956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1" name="Google Shape;7517;g3c96f182b49_4_12135"/>
          <p:cNvSpPr/>
          <p:nvPr/>
        </p:nvSpPr>
        <p:spPr>
          <a:xfrm>
            <a:off x="13650824" y="854036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2" name="Google Shape;7518;g3c96f182b49_4_12135"/>
          <p:cNvSpPr/>
          <p:nvPr/>
        </p:nvSpPr>
        <p:spPr>
          <a:xfrm>
            <a:off x="13598017" y="870109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3" name="Google Shape;7519;g3c96f182b49_4_12135"/>
          <p:cNvSpPr/>
          <p:nvPr/>
        </p:nvSpPr>
        <p:spPr>
          <a:xfrm>
            <a:off x="13545274" y="886189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4" name="Google Shape;7520;g3c96f182b49_4_12135"/>
          <p:cNvSpPr/>
          <p:nvPr/>
        </p:nvSpPr>
        <p:spPr>
          <a:xfrm>
            <a:off x="13492468" y="902263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5" name="Google Shape;7521;g3c96f182b49_4_12135"/>
          <p:cNvSpPr/>
          <p:nvPr/>
        </p:nvSpPr>
        <p:spPr>
          <a:xfrm>
            <a:off x="14493931" y="6447840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6" name="Google Shape;7522;g3c96f182b49_4_12135"/>
          <p:cNvSpPr/>
          <p:nvPr/>
        </p:nvSpPr>
        <p:spPr>
          <a:xfrm>
            <a:off x="14441187" y="660863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7" name="Google Shape;7523;g3c96f182b49_4_12135"/>
          <p:cNvSpPr/>
          <p:nvPr/>
        </p:nvSpPr>
        <p:spPr>
          <a:xfrm>
            <a:off x="14388381" y="6769440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8" name="Google Shape;7524;g3c96f182b49_4_12135"/>
          <p:cNvSpPr/>
          <p:nvPr/>
        </p:nvSpPr>
        <p:spPr>
          <a:xfrm>
            <a:off x="14335638" y="6930175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69" name="Google Shape;7525;g3c96f182b49_4_12135"/>
          <p:cNvSpPr/>
          <p:nvPr/>
        </p:nvSpPr>
        <p:spPr>
          <a:xfrm>
            <a:off x="14282832" y="7090975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0" name="Google Shape;7526;g3c96f182b49_4_12135"/>
          <p:cNvSpPr/>
          <p:nvPr/>
        </p:nvSpPr>
        <p:spPr>
          <a:xfrm>
            <a:off x="14231311" y="725293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1" name="Google Shape;7527;g3c96f182b49_4_12135"/>
          <p:cNvSpPr/>
          <p:nvPr/>
        </p:nvSpPr>
        <p:spPr>
          <a:xfrm>
            <a:off x="14178505" y="7412511"/>
            <a:ext cx="1" cy="231938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2" name="Google Shape;7528;g3c96f182b49_4_12135"/>
          <p:cNvSpPr/>
          <p:nvPr/>
        </p:nvSpPr>
        <p:spPr>
          <a:xfrm>
            <a:off x="14125763" y="757446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3" name="Google Shape;7529;g3c96f182b49_4_12135"/>
          <p:cNvSpPr/>
          <p:nvPr/>
        </p:nvSpPr>
        <p:spPr>
          <a:xfrm>
            <a:off x="14072955" y="7735269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4" name="Google Shape;7530;g3c96f182b49_4_12135"/>
          <p:cNvSpPr/>
          <p:nvPr/>
        </p:nvSpPr>
        <p:spPr>
          <a:xfrm>
            <a:off x="14020214" y="789600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5" name="Google Shape;7531;g3c96f182b49_4_12135"/>
          <p:cNvSpPr/>
          <p:nvPr/>
        </p:nvSpPr>
        <p:spPr>
          <a:xfrm>
            <a:off x="13967472" y="805680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6" name="Google Shape;7532;g3c96f182b49_4_12135"/>
          <p:cNvSpPr/>
          <p:nvPr/>
        </p:nvSpPr>
        <p:spPr>
          <a:xfrm>
            <a:off x="13914664" y="821760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7" name="Google Shape;7533;g3c96f182b49_4_12135"/>
          <p:cNvSpPr/>
          <p:nvPr/>
        </p:nvSpPr>
        <p:spPr>
          <a:xfrm>
            <a:off x="13861921" y="837834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8" name="Google Shape;7534;g3c96f182b49_4_12135"/>
          <p:cNvSpPr/>
          <p:nvPr/>
        </p:nvSpPr>
        <p:spPr>
          <a:xfrm>
            <a:off x="13809115" y="853914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79" name="Google Shape;7535;g3c96f182b49_4_12135"/>
          <p:cNvSpPr/>
          <p:nvPr/>
        </p:nvSpPr>
        <p:spPr>
          <a:xfrm>
            <a:off x="13756373" y="869987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0" name="Google Shape;7536;g3c96f182b49_4_12135"/>
          <p:cNvSpPr/>
          <p:nvPr/>
        </p:nvSpPr>
        <p:spPr>
          <a:xfrm>
            <a:off x="13703567" y="886067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1" name="Google Shape;7537;g3c96f182b49_4_12135"/>
          <p:cNvSpPr/>
          <p:nvPr/>
        </p:nvSpPr>
        <p:spPr>
          <a:xfrm>
            <a:off x="13650824" y="902141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2" name="Google Shape;7538;g3c96f182b49_4_12135"/>
          <p:cNvSpPr/>
          <p:nvPr/>
        </p:nvSpPr>
        <p:spPr>
          <a:xfrm>
            <a:off x="13598017" y="918221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3" name="Google Shape;7539;g3c96f182b49_4_12135"/>
          <p:cNvSpPr/>
          <p:nvPr/>
        </p:nvSpPr>
        <p:spPr>
          <a:xfrm>
            <a:off x="13545274" y="934294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4" name="Google Shape;7540;g3c96f182b49_4_12135"/>
          <p:cNvSpPr/>
          <p:nvPr/>
        </p:nvSpPr>
        <p:spPr>
          <a:xfrm>
            <a:off x="13492468" y="950374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5" name="Google Shape;7541;g3c96f182b49_4_12135"/>
          <p:cNvSpPr/>
          <p:nvPr/>
        </p:nvSpPr>
        <p:spPr>
          <a:xfrm>
            <a:off x="14493929" y="692895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6" name="Google Shape;7542;g3c96f182b49_4_12135"/>
          <p:cNvSpPr/>
          <p:nvPr/>
        </p:nvSpPr>
        <p:spPr>
          <a:xfrm>
            <a:off x="14441188" y="708975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7" name="Google Shape;7543;g3c96f182b49_4_12135"/>
          <p:cNvSpPr/>
          <p:nvPr/>
        </p:nvSpPr>
        <p:spPr>
          <a:xfrm>
            <a:off x="14388381" y="725048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8" name="Google Shape;7544;g3c96f182b49_4_12135"/>
          <p:cNvSpPr/>
          <p:nvPr/>
        </p:nvSpPr>
        <p:spPr>
          <a:xfrm>
            <a:off x="14335638" y="741128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89" name="Google Shape;7545;g3c96f182b49_4_12135"/>
          <p:cNvSpPr/>
          <p:nvPr/>
        </p:nvSpPr>
        <p:spPr>
          <a:xfrm>
            <a:off x="14282832" y="7572025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0" name="Google Shape;7546;g3c96f182b49_4_12135"/>
          <p:cNvSpPr/>
          <p:nvPr/>
        </p:nvSpPr>
        <p:spPr>
          <a:xfrm>
            <a:off x="14231311" y="7732825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1" name="Google Shape;7547;g3c96f182b49_4_12135"/>
          <p:cNvSpPr/>
          <p:nvPr/>
        </p:nvSpPr>
        <p:spPr>
          <a:xfrm>
            <a:off x="14178505" y="7893560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2" name="Google Shape;7548;g3c96f182b49_4_12135"/>
          <p:cNvSpPr/>
          <p:nvPr/>
        </p:nvSpPr>
        <p:spPr>
          <a:xfrm>
            <a:off x="14125763" y="8054360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3" name="Google Shape;7549;g3c96f182b49_4_12135"/>
          <p:cNvSpPr/>
          <p:nvPr/>
        </p:nvSpPr>
        <p:spPr>
          <a:xfrm>
            <a:off x="14072956" y="8215096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4" name="Google Shape;7550;g3c96f182b49_4_12135"/>
          <p:cNvSpPr/>
          <p:nvPr/>
        </p:nvSpPr>
        <p:spPr>
          <a:xfrm>
            <a:off x="14020213" y="8375896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5" name="Google Shape;7551;g3c96f182b49_4_12135"/>
          <p:cNvSpPr/>
          <p:nvPr/>
        </p:nvSpPr>
        <p:spPr>
          <a:xfrm>
            <a:off x="13967471" y="8536631"/>
            <a:ext cx="1" cy="23200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6" name="Google Shape;7552;g3c96f182b49_4_12135"/>
          <p:cNvSpPr/>
          <p:nvPr/>
        </p:nvSpPr>
        <p:spPr>
          <a:xfrm>
            <a:off x="13914664" y="8697431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7" name="Google Shape;7553;g3c96f182b49_4_12135"/>
          <p:cNvSpPr/>
          <p:nvPr/>
        </p:nvSpPr>
        <p:spPr>
          <a:xfrm>
            <a:off x="13861922" y="8858232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8" name="Google Shape;7554;g3c96f182b49_4_12135"/>
          <p:cNvSpPr/>
          <p:nvPr/>
        </p:nvSpPr>
        <p:spPr>
          <a:xfrm>
            <a:off x="13809116" y="9018968"/>
            <a:ext cx="1" cy="231938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3999" name="Google Shape;7555;g3c96f182b49_4_12135"/>
          <p:cNvSpPr/>
          <p:nvPr/>
        </p:nvSpPr>
        <p:spPr>
          <a:xfrm>
            <a:off x="13756373" y="9179767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0" name="Google Shape;7556;g3c96f182b49_4_12135"/>
          <p:cNvSpPr/>
          <p:nvPr/>
        </p:nvSpPr>
        <p:spPr>
          <a:xfrm>
            <a:off x="13703565" y="9340503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1" name="Google Shape;7557;g3c96f182b49_4_12135"/>
          <p:cNvSpPr/>
          <p:nvPr/>
        </p:nvSpPr>
        <p:spPr>
          <a:xfrm>
            <a:off x="13650823" y="9501302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2" name="Google Shape;7558;g3c96f182b49_4_12135"/>
          <p:cNvSpPr/>
          <p:nvPr/>
        </p:nvSpPr>
        <p:spPr>
          <a:xfrm>
            <a:off x="13598017" y="966326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3" name="Google Shape;7559;g3c96f182b49_4_12135"/>
          <p:cNvSpPr/>
          <p:nvPr/>
        </p:nvSpPr>
        <p:spPr>
          <a:xfrm>
            <a:off x="13545274" y="982283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4" name="Google Shape;7560;g3c96f182b49_4_12135"/>
          <p:cNvSpPr/>
          <p:nvPr/>
        </p:nvSpPr>
        <p:spPr>
          <a:xfrm>
            <a:off x="13492468" y="9984796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5" name="Google Shape;7561;g3c96f182b49_4_12135"/>
          <p:cNvSpPr/>
          <p:nvPr/>
        </p:nvSpPr>
        <p:spPr>
          <a:xfrm>
            <a:off x="14493929" y="741006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6" name="Google Shape;7562;g3c96f182b49_4_12135"/>
          <p:cNvSpPr/>
          <p:nvPr/>
        </p:nvSpPr>
        <p:spPr>
          <a:xfrm>
            <a:off x="14441188" y="757080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7" name="Google Shape;7563;g3c96f182b49_4_12135"/>
          <p:cNvSpPr/>
          <p:nvPr/>
        </p:nvSpPr>
        <p:spPr>
          <a:xfrm>
            <a:off x="14388381" y="773160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8" name="Google Shape;7564;g3c96f182b49_4_12135"/>
          <p:cNvSpPr/>
          <p:nvPr/>
        </p:nvSpPr>
        <p:spPr>
          <a:xfrm>
            <a:off x="14335638" y="789233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09" name="Google Shape;7565;g3c96f182b49_4_12135"/>
          <p:cNvSpPr/>
          <p:nvPr/>
        </p:nvSpPr>
        <p:spPr>
          <a:xfrm>
            <a:off x="14282832" y="805313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0" name="Google Shape;7566;g3c96f182b49_4_12135"/>
          <p:cNvSpPr/>
          <p:nvPr/>
        </p:nvSpPr>
        <p:spPr>
          <a:xfrm>
            <a:off x="14231311" y="821387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1" name="Google Shape;7567;g3c96f182b49_4_12135"/>
          <p:cNvSpPr/>
          <p:nvPr/>
        </p:nvSpPr>
        <p:spPr>
          <a:xfrm>
            <a:off x="14178505" y="837467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2" name="Google Shape;7568;g3c96f182b49_4_12135"/>
          <p:cNvSpPr/>
          <p:nvPr/>
        </p:nvSpPr>
        <p:spPr>
          <a:xfrm>
            <a:off x="14125763" y="853541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3" name="Google Shape;7569;g3c96f182b49_4_12135"/>
          <p:cNvSpPr/>
          <p:nvPr/>
        </p:nvSpPr>
        <p:spPr>
          <a:xfrm>
            <a:off x="14072955" y="869620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4" name="Google Shape;7570;g3c96f182b49_4_12135"/>
          <p:cNvSpPr/>
          <p:nvPr/>
        </p:nvSpPr>
        <p:spPr>
          <a:xfrm>
            <a:off x="14020214" y="8856945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5" name="Google Shape;7571;g3c96f182b49_4_12135"/>
          <p:cNvSpPr/>
          <p:nvPr/>
        </p:nvSpPr>
        <p:spPr>
          <a:xfrm>
            <a:off x="13967472" y="9017745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6" name="Google Shape;7572;g3c96f182b49_4_12135"/>
          <p:cNvSpPr/>
          <p:nvPr/>
        </p:nvSpPr>
        <p:spPr>
          <a:xfrm>
            <a:off x="13914664" y="917854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7" name="Google Shape;7573;g3c96f182b49_4_12135"/>
          <p:cNvSpPr/>
          <p:nvPr/>
        </p:nvSpPr>
        <p:spPr>
          <a:xfrm>
            <a:off x="13861921" y="933928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8" name="Google Shape;7574;g3c96f182b49_4_12135"/>
          <p:cNvSpPr/>
          <p:nvPr/>
        </p:nvSpPr>
        <p:spPr>
          <a:xfrm>
            <a:off x="13809115" y="950008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19" name="Google Shape;7575;g3c96f182b49_4_12135"/>
          <p:cNvSpPr/>
          <p:nvPr/>
        </p:nvSpPr>
        <p:spPr>
          <a:xfrm>
            <a:off x="13756373" y="966081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0" name="Google Shape;7576;g3c96f182b49_4_12135"/>
          <p:cNvSpPr/>
          <p:nvPr/>
        </p:nvSpPr>
        <p:spPr>
          <a:xfrm>
            <a:off x="13703567" y="982161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1" name="Google Shape;7577;g3c96f182b49_4_12135"/>
          <p:cNvSpPr/>
          <p:nvPr/>
        </p:nvSpPr>
        <p:spPr>
          <a:xfrm>
            <a:off x="13650824" y="998235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2" name="Google Shape;7578;g3c96f182b49_4_12135"/>
          <p:cNvSpPr/>
          <p:nvPr/>
        </p:nvSpPr>
        <p:spPr>
          <a:xfrm>
            <a:off x="14493929" y="789111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3" name="Google Shape;7579;g3c96f182b49_4_12135"/>
          <p:cNvSpPr/>
          <p:nvPr/>
        </p:nvSpPr>
        <p:spPr>
          <a:xfrm>
            <a:off x="14441188" y="805191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4" name="Google Shape;7580;g3c96f182b49_4_12135"/>
          <p:cNvSpPr/>
          <p:nvPr/>
        </p:nvSpPr>
        <p:spPr>
          <a:xfrm>
            <a:off x="14388381" y="8212651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5" name="Google Shape;7581;g3c96f182b49_4_12135"/>
          <p:cNvSpPr/>
          <p:nvPr/>
        </p:nvSpPr>
        <p:spPr>
          <a:xfrm>
            <a:off x="14335638" y="837345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6" name="Google Shape;7582;g3c96f182b49_4_12135"/>
          <p:cNvSpPr/>
          <p:nvPr/>
        </p:nvSpPr>
        <p:spPr>
          <a:xfrm>
            <a:off x="14282832" y="853418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7" name="Google Shape;7583;g3c96f182b49_4_12135"/>
          <p:cNvSpPr/>
          <p:nvPr/>
        </p:nvSpPr>
        <p:spPr>
          <a:xfrm>
            <a:off x="14231311" y="8694988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8" name="Google Shape;7584;g3c96f182b49_4_12135"/>
          <p:cNvSpPr/>
          <p:nvPr/>
        </p:nvSpPr>
        <p:spPr>
          <a:xfrm>
            <a:off x="14178505" y="8855723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29" name="Google Shape;7585;g3c96f182b49_4_12135"/>
          <p:cNvSpPr/>
          <p:nvPr/>
        </p:nvSpPr>
        <p:spPr>
          <a:xfrm>
            <a:off x="14125763" y="9016523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0" name="Google Shape;7586;g3c96f182b49_4_12135"/>
          <p:cNvSpPr/>
          <p:nvPr/>
        </p:nvSpPr>
        <p:spPr>
          <a:xfrm>
            <a:off x="14072956" y="9177259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1" name="Google Shape;7587;g3c96f182b49_4_12135"/>
          <p:cNvSpPr/>
          <p:nvPr/>
        </p:nvSpPr>
        <p:spPr>
          <a:xfrm>
            <a:off x="14020214" y="933805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2" name="Google Shape;7588;g3c96f182b49_4_12135"/>
          <p:cNvSpPr/>
          <p:nvPr/>
        </p:nvSpPr>
        <p:spPr>
          <a:xfrm>
            <a:off x="13967472" y="9498859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3" name="Google Shape;7589;g3c96f182b49_4_12135"/>
          <p:cNvSpPr/>
          <p:nvPr/>
        </p:nvSpPr>
        <p:spPr>
          <a:xfrm>
            <a:off x="13914664" y="9659595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4" name="Google Shape;7590;g3c96f182b49_4_12135"/>
          <p:cNvSpPr/>
          <p:nvPr/>
        </p:nvSpPr>
        <p:spPr>
          <a:xfrm>
            <a:off x="13861921" y="982039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5" name="Google Shape;7591;g3c96f182b49_4_12135"/>
          <p:cNvSpPr/>
          <p:nvPr/>
        </p:nvSpPr>
        <p:spPr>
          <a:xfrm>
            <a:off x="13809115" y="998113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6" name="Google Shape;7592;g3c96f182b49_4_12135"/>
          <p:cNvSpPr/>
          <p:nvPr/>
        </p:nvSpPr>
        <p:spPr>
          <a:xfrm>
            <a:off x="14493930" y="8371007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7" name="Google Shape;7593;g3c96f182b49_4_12135"/>
          <p:cNvSpPr/>
          <p:nvPr/>
        </p:nvSpPr>
        <p:spPr>
          <a:xfrm>
            <a:off x="14441187" y="8531743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8" name="Google Shape;7594;g3c96f182b49_4_12135"/>
          <p:cNvSpPr/>
          <p:nvPr/>
        </p:nvSpPr>
        <p:spPr>
          <a:xfrm>
            <a:off x="14388381" y="8692543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39" name="Google Shape;7595;g3c96f182b49_4_12135"/>
          <p:cNvSpPr/>
          <p:nvPr/>
        </p:nvSpPr>
        <p:spPr>
          <a:xfrm>
            <a:off x="14335638" y="8853278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0" name="Google Shape;7596;g3c96f182b49_4_12135"/>
          <p:cNvSpPr/>
          <p:nvPr/>
        </p:nvSpPr>
        <p:spPr>
          <a:xfrm>
            <a:off x="14282832" y="901407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1" name="Google Shape;7597;g3c96f182b49_4_12135"/>
          <p:cNvSpPr/>
          <p:nvPr/>
        </p:nvSpPr>
        <p:spPr>
          <a:xfrm>
            <a:off x="14231311" y="9174814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2" name="Google Shape;7598;g3c96f182b49_4_12135"/>
          <p:cNvSpPr/>
          <p:nvPr/>
        </p:nvSpPr>
        <p:spPr>
          <a:xfrm>
            <a:off x="14178505" y="9335615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3" name="Google Shape;7599;g3c96f182b49_4_12135"/>
          <p:cNvSpPr/>
          <p:nvPr/>
        </p:nvSpPr>
        <p:spPr>
          <a:xfrm>
            <a:off x="14125763" y="9496350"/>
            <a:ext cx="1" cy="23200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4" name="Google Shape;7600;g3c96f182b49_4_12135"/>
          <p:cNvSpPr/>
          <p:nvPr/>
        </p:nvSpPr>
        <p:spPr>
          <a:xfrm>
            <a:off x="14072955" y="9657150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5" name="Google Shape;7601;g3c96f182b49_4_12135"/>
          <p:cNvSpPr/>
          <p:nvPr/>
        </p:nvSpPr>
        <p:spPr>
          <a:xfrm>
            <a:off x="14020214" y="9817886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6" name="Google Shape;7602;g3c96f182b49_4_12135"/>
          <p:cNvSpPr/>
          <p:nvPr/>
        </p:nvSpPr>
        <p:spPr>
          <a:xfrm>
            <a:off x="13967470" y="9978686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7" name="Google Shape;7603;g3c96f182b49_4_12135"/>
          <p:cNvSpPr/>
          <p:nvPr/>
        </p:nvSpPr>
        <p:spPr>
          <a:xfrm>
            <a:off x="14493929" y="885205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8" name="Google Shape;7604;g3c96f182b49_4_12135"/>
          <p:cNvSpPr/>
          <p:nvPr/>
        </p:nvSpPr>
        <p:spPr>
          <a:xfrm>
            <a:off x="14441188" y="901285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49" name="Google Shape;7605;g3c96f182b49_4_12135"/>
          <p:cNvSpPr/>
          <p:nvPr/>
        </p:nvSpPr>
        <p:spPr>
          <a:xfrm>
            <a:off x="14388381" y="917359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0" name="Google Shape;7606;g3c96f182b49_4_12135"/>
          <p:cNvSpPr/>
          <p:nvPr/>
        </p:nvSpPr>
        <p:spPr>
          <a:xfrm>
            <a:off x="14335638" y="933439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1" name="Google Shape;7607;g3c96f182b49_4_12135"/>
          <p:cNvSpPr/>
          <p:nvPr/>
        </p:nvSpPr>
        <p:spPr>
          <a:xfrm>
            <a:off x="14282832" y="949512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2" name="Google Shape;7608;g3c96f182b49_4_12135"/>
          <p:cNvSpPr/>
          <p:nvPr/>
        </p:nvSpPr>
        <p:spPr>
          <a:xfrm>
            <a:off x="14231311" y="9655928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3" name="Google Shape;7609;g3c96f182b49_4_12135"/>
          <p:cNvSpPr/>
          <p:nvPr/>
        </p:nvSpPr>
        <p:spPr>
          <a:xfrm>
            <a:off x="14178505" y="981666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4" name="Google Shape;7610;g3c96f182b49_4_12135"/>
          <p:cNvSpPr/>
          <p:nvPr/>
        </p:nvSpPr>
        <p:spPr>
          <a:xfrm>
            <a:off x="14125763" y="997746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5" name="Google Shape;7611;g3c96f182b49_4_12135"/>
          <p:cNvSpPr/>
          <p:nvPr/>
        </p:nvSpPr>
        <p:spPr>
          <a:xfrm>
            <a:off x="14493929" y="93331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6" name="Google Shape;7612;g3c96f182b49_4_12135"/>
          <p:cNvSpPr/>
          <p:nvPr/>
        </p:nvSpPr>
        <p:spPr>
          <a:xfrm>
            <a:off x="14441188" y="949390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7" name="Google Shape;7613;g3c96f182b49_4_12135"/>
          <p:cNvSpPr/>
          <p:nvPr/>
        </p:nvSpPr>
        <p:spPr>
          <a:xfrm>
            <a:off x="14388381" y="9654706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8" name="Google Shape;7614;g3c96f182b49_4_12135"/>
          <p:cNvSpPr/>
          <p:nvPr/>
        </p:nvSpPr>
        <p:spPr>
          <a:xfrm>
            <a:off x="14335638" y="9815442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59" name="Google Shape;7615;g3c96f182b49_4_12135"/>
          <p:cNvSpPr/>
          <p:nvPr/>
        </p:nvSpPr>
        <p:spPr>
          <a:xfrm>
            <a:off x="14282832" y="997624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0" name="Google Shape;7616;g3c96f182b49_4_12135"/>
          <p:cNvSpPr/>
          <p:nvPr/>
        </p:nvSpPr>
        <p:spPr>
          <a:xfrm>
            <a:off x="14493930" y="9812998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1" name="Google Shape;7617;g3c96f182b49_4_12135"/>
          <p:cNvSpPr/>
          <p:nvPr/>
        </p:nvSpPr>
        <p:spPr>
          <a:xfrm>
            <a:off x="14441187" y="9973798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2" name="Google Shape;7618;g3c96f182b49_4_12135"/>
          <p:cNvSpPr/>
          <p:nvPr/>
        </p:nvSpPr>
        <p:spPr>
          <a:xfrm>
            <a:off x="14335638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3" name="Google Shape;7619;g3c96f182b49_4_12135"/>
          <p:cNvSpPr/>
          <p:nvPr/>
        </p:nvSpPr>
        <p:spPr>
          <a:xfrm>
            <a:off x="14282832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4" name="Google Shape;7620;g3c96f182b49_4_12135"/>
          <p:cNvSpPr/>
          <p:nvPr/>
        </p:nvSpPr>
        <p:spPr>
          <a:xfrm>
            <a:off x="14230089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5" name="Google Shape;7621;g3c96f182b49_4_12135"/>
          <p:cNvSpPr/>
          <p:nvPr/>
        </p:nvSpPr>
        <p:spPr>
          <a:xfrm>
            <a:off x="14177282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6" name="Google Shape;7622;g3c96f182b49_4_12135"/>
          <p:cNvSpPr/>
          <p:nvPr/>
        </p:nvSpPr>
        <p:spPr>
          <a:xfrm>
            <a:off x="14124541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7" name="Google Shape;7623;g3c96f182b49_4_12135"/>
          <p:cNvSpPr/>
          <p:nvPr/>
        </p:nvSpPr>
        <p:spPr>
          <a:xfrm>
            <a:off x="14071733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8" name="Google Shape;7624;g3c96f182b49_4_12135"/>
          <p:cNvSpPr/>
          <p:nvPr/>
        </p:nvSpPr>
        <p:spPr>
          <a:xfrm>
            <a:off x="14018991" y="64515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69" name="Google Shape;7625;g3c96f182b49_4_12135"/>
          <p:cNvSpPr/>
          <p:nvPr/>
        </p:nvSpPr>
        <p:spPr>
          <a:xfrm>
            <a:off x="13966185" y="661230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0" name="Google Shape;7626;g3c96f182b49_4_12135"/>
          <p:cNvSpPr/>
          <p:nvPr/>
        </p:nvSpPr>
        <p:spPr>
          <a:xfrm>
            <a:off x="13913442" y="677310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1" name="Google Shape;7627;g3c96f182b49_4_12135"/>
          <p:cNvSpPr/>
          <p:nvPr/>
        </p:nvSpPr>
        <p:spPr>
          <a:xfrm>
            <a:off x="13860700" y="6933842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2" name="Google Shape;7628;g3c96f182b49_4_12135"/>
          <p:cNvSpPr/>
          <p:nvPr/>
        </p:nvSpPr>
        <p:spPr>
          <a:xfrm>
            <a:off x="13807894" y="709464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3" name="Google Shape;7629;g3c96f182b49_4_12135"/>
          <p:cNvSpPr/>
          <p:nvPr/>
        </p:nvSpPr>
        <p:spPr>
          <a:xfrm>
            <a:off x="13755151" y="7255377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4" name="Google Shape;7630;g3c96f182b49_4_12135"/>
          <p:cNvSpPr/>
          <p:nvPr/>
        </p:nvSpPr>
        <p:spPr>
          <a:xfrm>
            <a:off x="13702344" y="741617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5" name="Google Shape;7631;g3c96f182b49_4_12135"/>
          <p:cNvSpPr/>
          <p:nvPr/>
        </p:nvSpPr>
        <p:spPr>
          <a:xfrm>
            <a:off x="13649601" y="7576913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6" name="Google Shape;7632;g3c96f182b49_4_12135"/>
          <p:cNvSpPr/>
          <p:nvPr/>
        </p:nvSpPr>
        <p:spPr>
          <a:xfrm>
            <a:off x="13596795" y="7737712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7" name="Google Shape;7633;g3c96f182b49_4_12135"/>
          <p:cNvSpPr/>
          <p:nvPr/>
        </p:nvSpPr>
        <p:spPr>
          <a:xfrm>
            <a:off x="13544053" y="7898513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8" name="Google Shape;7634;g3c96f182b49_4_12135"/>
          <p:cNvSpPr/>
          <p:nvPr/>
        </p:nvSpPr>
        <p:spPr>
          <a:xfrm>
            <a:off x="13491245" y="805924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79" name="Google Shape;7635;g3c96f182b49_4_12135"/>
          <p:cNvSpPr/>
          <p:nvPr/>
        </p:nvSpPr>
        <p:spPr>
          <a:xfrm>
            <a:off x="13439726" y="8220049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0" name="Google Shape;7636;g3c96f182b49_4_12135"/>
          <p:cNvSpPr/>
          <p:nvPr/>
        </p:nvSpPr>
        <p:spPr>
          <a:xfrm>
            <a:off x="14176060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1" name="Google Shape;7637;g3c96f182b49_4_12135"/>
          <p:cNvSpPr/>
          <p:nvPr/>
        </p:nvSpPr>
        <p:spPr>
          <a:xfrm>
            <a:off x="14123318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2" name="Google Shape;7638;g3c96f182b49_4_12135"/>
          <p:cNvSpPr/>
          <p:nvPr/>
        </p:nvSpPr>
        <p:spPr>
          <a:xfrm>
            <a:off x="14070511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3" name="Google Shape;7639;g3c96f182b49_4_12135"/>
          <p:cNvSpPr/>
          <p:nvPr/>
        </p:nvSpPr>
        <p:spPr>
          <a:xfrm>
            <a:off x="14017769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4" name="Google Shape;7640;g3c96f182b49_4_12135"/>
          <p:cNvSpPr/>
          <p:nvPr/>
        </p:nvSpPr>
        <p:spPr>
          <a:xfrm>
            <a:off x="13964963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5" name="Google Shape;7641;g3c96f182b49_4_12135"/>
          <p:cNvSpPr/>
          <p:nvPr/>
        </p:nvSpPr>
        <p:spPr>
          <a:xfrm>
            <a:off x="13912221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6" name="Google Shape;7642;g3c96f182b49_4_12135"/>
          <p:cNvSpPr/>
          <p:nvPr/>
        </p:nvSpPr>
        <p:spPr>
          <a:xfrm>
            <a:off x="13859413" y="64515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7" name="Google Shape;7643;g3c96f182b49_4_12135"/>
          <p:cNvSpPr/>
          <p:nvPr/>
        </p:nvSpPr>
        <p:spPr>
          <a:xfrm>
            <a:off x="13806671" y="661230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8" name="Google Shape;7644;g3c96f182b49_4_12135"/>
          <p:cNvSpPr/>
          <p:nvPr/>
        </p:nvSpPr>
        <p:spPr>
          <a:xfrm>
            <a:off x="13753928" y="677310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89" name="Google Shape;7645;g3c96f182b49_4_12135"/>
          <p:cNvSpPr/>
          <p:nvPr/>
        </p:nvSpPr>
        <p:spPr>
          <a:xfrm>
            <a:off x="13701122" y="6933842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0" name="Google Shape;7646;g3c96f182b49_4_12135"/>
          <p:cNvSpPr/>
          <p:nvPr/>
        </p:nvSpPr>
        <p:spPr>
          <a:xfrm>
            <a:off x="13648379" y="709464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1" name="Google Shape;7647;g3c96f182b49_4_12135"/>
          <p:cNvSpPr/>
          <p:nvPr/>
        </p:nvSpPr>
        <p:spPr>
          <a:xfrm>
            <a:off x="13596795" y="7255377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2" name="Google Shape;7648;g3c96f182b49_4_12135"/>
          <p:cNvSpPr/>
          <p:nvPr/>
        </p:nvSpPr>
        <p:spPr>
          <a:xfrm>
            <a:off x="13544052" y="7416177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3" name="Google Shape;7649;g3c96f182b49_4_12135"/>
          <p:cNvSpPr/>
          <p:nvPr/>
        </p:nvSpPr>
        <p:spPr>
          <a:xfrm>
            <a:off x="13491246" y="7576913"/>
            <a:ext cx="1" cy="23200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4" name="Google Shape;7650;g3c96f182b49_4_12135"/>
          <p:cNvSpPr/>
          <p:nvPr/>
        </p:nvSpPr>
        <p:spPr>
          <a:xfrm>
            <a:off x="13438503" y="7737712"/>
            <a:ext cx="1" cy="23193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5" name="Google Shape;7651;g3c96f182b49_4_12135"/>
          <p:cNvSpPr/>
          <p:nvPr/>
        </p:nvSpPr>
        <p:spPr>
          <a:xfrm>
            <a:off x="14016547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6" name="Google Shape;7652;g3c96f182b49_4_12135"/>
          <p:cNvSpPr/>
          <p:nvPr/>
        </p:nvSpPr>
        <p:spPr>
          <a:xfrm>
            <a:off x="13963740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7" name="Google Shape;7653;g3c96f182b49_4_12135"/>
          <p:cNvSpPr/>
          <p:nvPr/>
        </p:nvSpPr>
        <p:spPr>
          <a:xfrm>
            <a:off x="13910999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8" name="Google Shape;7654;g3c96f182b49_4_12135"/>
          <p:cNvSpPr/>
          <p:nvPr/>
        </p:nvSpPr>
        <p:spPr>
          <a:xfrm>
            <a:off x="13858191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099" name="Google Shape;7655;g3c96f182b49_4_12135"/>
          <p:cNvSpPr/>
          <p:nvPr/>
        </p:nvSpPr>
        <p:spPr>
          <a:xfrm>
            <a:off x="13805449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0" name="Google Shape;7656;g3c96f182b49_4_12135"/>
          <p:cNvSpPr/>
          <p:nvPr/>
        </p:nvSpPr>
        <p:spPr>
          <a:xfrm>
            <a:off x="13752643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1" name="Google Shape;7657;g3c96f182b49_4_12135"/>
          <p:cNvSpPr/>
          <p:nvPr/>
        </p:nvSpPr>
        <p:spPr>
          <a:xfrm>
            <a:off x="13699900" y="64515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2" name="Google Shape;7658;g3c96f182b49_4_12135"/>
          <p:cNvSpPr/>
          <p:nvPr/>
        </p:nvSpPr>
        <p:spPr>
          <a:xfrm>
            <a:off x="13647158" y="661230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3" name="Google Shape;7659;g3c96f182b49_4_12135"/>
          <p:cNvSpPr/>
          <p:nvPr/>
        </p:nvSpPr>
        <p:spPr>
          <a:xfrm>
            <a:off x="13595573" y="677310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4" name="Google Shape;7660;g3c96f182b49_4_12135"/>
          <p:cNvSpPr/>
          <p:nvPr/>
        </p:nvSpPr>
        <p:spPr>
          <a:xfrm>
            <a:off x="13542831" y="6933842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5" name="Google Shape;7661;g3c96f182b49_4_12135"/>
          <p:cNvSpPr/>
          <p:nvPr/>
        </p:nvSpPr>
        <p:spPr>
          <a:xfrm>
            <a:off x="13490023" y="7094642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6" name="Google Shape;7662;g3c96f182b49_4_12135"/>
          <p:cNvSpPr/>
          <p:nvPr/>
        </p:nvSpPr>
        <p:spPr>
          <a:xfrm>
            <a:off x="13437282" y="7255377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7" name="Google Shape;7663;g3c96f182b49_4_12135"/>
          <p:cNvSpPr/>
          <p:nvPr/>
        </p:nvSpPr>
        <p:spPr>
          <a:xfrm>
            <a:off x="13856969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8" name="Google Shape;7664;g3c96f182b49_4_12135"/>
          <p:cNvSpPr/>
          <p:nvPr/>
        </p:nvSpPr>
        <p:spPr>
          <a:xfrm>
            <a:off x="13804227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09" name="Google Shape;7665;g3c96f182b49_4_12135"/>
          <p:cNvSpPr/>
          <p:nvPr/>
        </p:nvSpPr>
        <p:spPr>
          <a:xfrm>
            <a:off x="13752642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0" name="Google Shape;7666;g3c96f182b49_4_12135"/>
          <p:cNvSpPr/>
          <p:nvPr/>
        </p:nvSpPr>
        <p:spPr>
          <a:xfrm>
            <a:off x="13699900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1" name="Google Shape;7667;g3c96f182b49_4_12135"/>
          <p:cNvSpPr/>
          <p:nvPr/>
        </p:nvSpPr>
        <p:spPr>
          <a:xfrm>
            <a:off x="13647158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2" name="Google Shape;7668;g3c96f182b49_4_12135"/>
          <p:cNvSpPr/>
          <p:nvPr/>
        </p:nvSpPr>
        <p:spPr>
          <a:xfrm>
            <a:off x="13594350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3" name="Google Shape;7669;g3c96f182b49_4_12135"/>
          <p:cNvSpPr/>
          <p:nvPr/>
        </p:nvSpPr>
        <p:spPr>
          <a:xfrm>
            <a:off x="13541608" y="64515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4" name="Google Shape;7670;g3c96f182b49_4_12135"/>
          <p:cNvSpPr/>
          <p:nvPr/>
        </p:nvSpPr>
        <p:spPr>
          <a:xfrm>
            <a:off x="13488802" y="6612305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5" name="Google Shape;7671;g3c96f182b49_4_12135"/>
          <p:cNvSpPr/>
          <p:nvPr/>
        </p:nvSpPr>
        <p:spPr>
          <a:xfrm>
            <a:off x="13436059" y="6773106"/>
            <a:ext cx="1" cy="23071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6" name="Google Shape;7672;g3c96f182b49_4_12135"/>
          <p:cNvSpPr/>
          <p:nvPr/>
        </p:nvSpPr>
        <p:spPr>
          <a:xfrm>
            <a:off x="13698678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7" name="Google Shape;7673;g3c96f182b49_4_12135"/>
          <p:cNvSpPr/>
          <p:nvPr/>
        </p:nvSpPr>
        <p:spPr>
          <a:xfrm>
            <a:off x="13645871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8" name="Google Shape;7674;g3c96f182b49_4_12135"/>
          <p:cNvSpPr/>
          <p:nvPr/>
        </p:nvSpPr>
        <p:spPr>
          <a:xfrm>
            <a:off x="13593128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19" name="Google Shape;7675;g3c96f182b49_4_12135"/>
          <p:cNvSpPr/>
          <p:nvPr/>
        </p:nvSpPr>
        <p:spPr>
          <a:xfrm>
            <a:off x="13540322" y="59692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0" name="Google Shape;7676;g3c96f182b49_4_12135"/>
          <p:cNvSpPr/>
          <p:nvPr/>
        </p:nvSpPr>
        <p:spPr>
          <a:xfrm>
            <a:off x="13487580" y="6130034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1" name="Google Shape;7677;g3c96f182b49_4_12135"/>
          <p:cNvSpPr/>
          <p:nvPr/>
        </p:nvSpPr>
        <p:spPr>
          <a:xfrm>
            <a:off x="13434837" y="6290770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2" name="Google Shape;7678;g3c96f182b49_4_12135"/>
          <p:cNvSpPr/>
          <p:nvPr/>
        </p:nvSpPr>
        <p:spPr>
          <a:xfrm>
            <a:off x="13539100" y="5486898"/>
            <a:ext cx="1" cy="2307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3" name="Google Shape;7679;g3c96f182b49_4_12135"/>
          <p:cNvSpPr/>
          <p:nvPr/>
        </p:nvSpPr>
        <p:spPr>
          <a:xfrm>
            <a:off x="13486357" y="5647699"/>
            <a:ext cx="1" cy="23071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4" name="Google Shape;7680;g3c96f182b49_4_12135"/>
          <p:cNvSpPr/>
          <p:nvPr/>
        </p:nvSpPr>
        <p:spPr>
          <a:xfrm>
            <a:off x="13433550" y="5808434"/>
            <a:ext cx="1" cy="23078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5" name="Google Shape;7681;g3c96f182b49_4_12135"/>
          <p:cNvSpPr/>
          <p:nvPr/>
        </p:nvSpPr>
        <p:spPr>
          <a:xfrm>
            <a:off x="12138853" y="6149652"/>
            <a:ext cx="947435" cy="4146905"/>
          </a:xfrm>
          <a:prstGeom prst="rect">
            <a:avLst/>
          </a:prstGeom>
          <a:solidFill>
            <a:srgbClr val="F3DD89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126" name="Google Shape;7682;g3c96f182b49_4_12135"/>
          <p:cNvSpPr/>
          <p:nvPr/>
        </p:nvSpPr>
        <p:spPr>
          <a:xfrm>
            <a:off x="12136345" y="6137367"/>
            <a:ext cx="946212" cy="4137063"/>
          </a:xfrm>
          <a:prstGeom prst="rect">
            <a:avLst/>
          </a:prstGeom>
          <a:ln w="362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127" name="Google Shape;7683;g3c96f182b49_4_12135"/>
          <p:cNvSpPr/>
          <p:nvPr/>
        </p:nvSpPr>
        <p:spPr>
          <a:xfrm flipH="1">
            <a:off x="12567161" y="6137367"/>
            <a:ext cx="1" cy="413706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8" name="Google Shape;7684;g3c96f182b49_4_12135"/>
          <p:cNvSpPr/>
          <p:nvPr/>
        </p:nvSpPr>
        <p:spPr>
          <a:xfrm flipH="1">
            <a:off x="12615014" y="6137367"/>
            <a:ext cx="1" cy="413706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29" name="Google Shape;7685;g3c96f182b49_4_12135"/>
          <p:cNvSpPr/>
          <p:nvPr/>
        </p:nvSpPr>
        <p:spPr>
          <a:xfrm flipH="1">
            <a:off x="12376902" y="6137367"/>
            <a:ext cx="1" cy="413706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0" name="Google Shape;7686;g3c96f182b49_4_12135"/>
          <p:cNvSpPr/>
          <p:nvPr/>
        </p:nvSpPr>
        <p:spPr>
          <a:xfrm>
            <a:off x="12376901" y="622207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1" name="Google Shape;7687;g3c96f182b49_4_12135"/>
          <p:cNvSpPr/>
          <p:nvPr/>
        </p:nvSpPr>
        <p:spPr>
          <a:xfrm>
            <a:off x="12615014" y="622207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2" name="Google Shape;7688;g3c96f182b49_4_12135"/>
          <p:cNvSpPr/>
          <p:nvPr/>
        </p:nvSpPr>
        <p:spPr>
          <a:xfrm>
            <a:off x="12376901" y="630916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3" name="Google Shape;7689;g3c96f182b49_4_12135"/>
          <p:cNvSpPr/>
          <p:nvPr/>
        </p:nvSpPr>
        <p:spPr>
          <a:xfrm>
            <a:off x="12615014" y="630916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4" name="Google Shape;7690;g3c96f182b49_4_12135"/>
          <p:cNvSpPr/>
          <p:nvPr/>
        </p:nvSpPr>
        <p:spPr>
          <a:xfrm>
            <a:off x="12376901" y="639631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5" name="Google Shape;7691;g3c96f182b49_4_12135"/>
          <p:cNvSpPr/>
          <p:nvPr/>
        </p:nvSpPr>
        <p:spPr>
          <a:xfrm>
            <a:off x="12615014" y="639631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6" name="Google Shape;7692;g3c96f182b49_4_12135"/>
          <p:cNvSpPr/>
          <p:nvPr/>
        </p:nvSpPr>
        <p:spPr>
          <a:xfrm>
            <a:off x="12376901" y="6484695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7" name="Google Shape;7693;g3c96f182b49_4_12135"/>
          <p:cNvSpPr/>
          <p:nvPr/>
        </p:nvSpPr>
        <p:spPr>
          <a:xfrm>
            <a:off x="12615014" y="6484695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8" name="Google Shape;7694;g3c96f182b49_4_12135"/>
          <p:cNvSpPr/>
          <p:nvPr/>
        </p:nvSpPr>
        <p:spPr>
          <a:xfrm>
            <a:off x="12376901" y="6571848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39" name="Google Shape;7695;g3c96f182b49_4_12135"/>
          <p:cNvSpPr/>
          <p:nvPr/>
        </p:nvSpPr>
        <p:spPr>
          <a:xfrm>
            <a:off x="12615014" y="6571848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0" name="Google Shape;7696;g3c96f182b49_4_12135"/>
          <p:cNvSpPr/>
          <p:nvPr/>
        </p:nvSpPr>
        <p:spPr>
          <a:xfrm>
            <a:off x="12376901" y="6658937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1" name="Google Shape;7697;g3c96f182b49_4_12135"/>
          <p:cNvSpPr/>
          <p:nvPr/>
        </p:nvSpPr>
        <p:spPr>
          <a:xfrm>
            <a:off x="12615014" y="6658937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2" name="Google Shape;7698;g3c96f182b49_4_12135"/>
          <p:cNvSpPr/>
          <p:nvPr/>
        </p:nvSpPr>
        <p:spPr>
          <a:xfrm>
            <a:off x="12376901" y="6746092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3" name="Google Shape;7699;g3c96f182b49_4_12135"/>
          <p:cNvSpPr/>
          <p:nvPr/>
        </p:nvSpPr>
        <p:spPr>
          <a:xfrm>
            <a:off x="12615014" y="6746092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4" name="Google Shape;7700;g3c96f182b49_4_12135"/>
          <p:cNvSpPr/>
          <p:nvPr/>
        </p:nvSpPr>
        <p:spPr>
          <a:xfrm>
            <a:off x="12376901" y="6834467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5" name="Google Shape;7701;g3c96f182b49_4_12135"/>
          <p:cNvSpPr/>
          <p:nvPr/>
        </p:nvSpPr>
        <p:spPr>
          <a:xfrm>
            <a:off x="12615014" y="6834467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6" name="Google Shape;7702;g3c96f182b49_4_12135"/>
          <p:cNvSpPr/>
          <p:nvPr/>
        </p:nvSpPr>
        <p:spPr>
          <a:xfrm>
            <a:off x="12376901" y="692155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7" name="Google Shape;7703;g3c96f182b49_4_12135"/>
          <p:cNvSpPr/>
          <p:nvPr/>
        </p:nvSpPr>
        <p:spPr>
          <a:xfrm>
            <a:off x="12615014" y="692155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8" name="Google Shape;7704;g3c96f182b49_4_12135"/>
          <p:cNvSpPr/>
          <p:nvPr/>
        </p:nvSpPr>
        <p:spPr>
          <a:xfrm>
            <a:off x="12376901" y="7008710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49" name="Google Shape;7705;g3c96f182b49_4_12135"/>
          <p:cNvSpPr/>
          <p:nvPr/>
        </p:nvSpPr>
        <p:spPr>
          <a:xfrm>
            <a:off x="12615014" y="7008710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0" name="Google Shape;7706;g3c96f182b49_4_12135"/>
          <p:cNvSpPr/>
          <p:nvPr/>
        </p:nvSpPr>
        <p:spPr>
          <a:xfrm>
            <a:off x="12376901" y="709586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1" name="Google Shape;7707;g3c96f182b49_4_12135"/>
          <p:cNvSpPr/>
          <p:nvPr/>
        </p:nvSpPr>
        <p:spPr>
          <a:xfrm>
            <a:off x="12615014" y="709586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2" name="Google Shape;7708;g3c96f182b49_4_12135"/>
          <p:cNvSpPr/>
          <p:nvPr/>
        </p:nvSpPr>
        <p:spPr>
          <a:xfrm>
            <a:off x="12376901" y="718423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3" name="Google Shape;7709;g3c96f182b49_4_12135"/>
          <p:cNvSpPr/>
          <p:nvPr/>
        </p:nvSpPr>
        <p:spPr>
          <a:xfrm>
            <a:off x="12615014" y="718423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4" name="Google Shape;7710;g3c96f182b49_4_12135"/>
          <p:cNvSpPr/>
          <p:nvPr/>
        </p:nvSpPr>
        <p:spPr>
          <a:xfrm>
            <a:off x="12376901" y="727132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5" name="Google Shape;7711;g3c96f182b49_4_12135"/>
          <p:cNvSpPr/>
          <p:nvPr/>
        </p:nvSpPr>
        <p:spPr>
          <a:xfrm>
            <a:off x="12615014" y="727132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6" name="Google Shape;7712;g3c96f182b49_4_12135"/>
          <p:cNvSpPr/>
          <p:nvPr/>
        </p:nvSpPr>
        <p:spPr>
          <a:xfrm>
            <a:off x="12376901" y="7358482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7" name="Google Shape;7713;g3c96f182b49_4_12135"/>
          <p:cNvSpPr/>
          <p:nvPr/>
        </p:nvSpPr>
        <p:spPr>
          <a:xfrm>
            <a:off x="12615014" y="7358482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8" name="Google Shape;7714;g3c96f182b49_4_12135"/>
          <p:cNvSpPr/>
          <p:nvPr/>
        </p:nvSpPr>
        <p:spPr>
          <a:xfrm>
            <a:off x="12376901" y="7446858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59" name="Google Shape;7715;g3c96f182b49_4_12135"/>
          <p:cNvSpPr/>
          <p:nvPr/>
        </p:nvSpPr>
        <p:spPr>
          <a:xfrm>
            <a:off x="12615014" y="7446858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0" name="Google Shape;7716;g3c96f182b49_4_12135"/>
          <p:cNvSpPr/>
          <p:nvPr/>
        </p:nvSpPr>
        <p:spPr>
          <a:xfrm>
            <a:off x="12376901" y="753401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1" name="Google Shape;7717;g3c96f182b49_4_12135"/>
          <p:cNvSpPr/>
          <p:nvPr/>
        </p:nvSpPr>
        <p:spPr>
          <a:xfrm>
            <a:off x="12615014" y="7534011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2" name="Google Shape;7718;g3c96f182b49_4_12135"/>
          <p:cNvSpPr/>
          <p:nvPr/>
        </p:nvSpPr>
        <p:spPr>
          <a:xfrm>
            <a:off x="12376901" y="7621100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3" name="Google Shape;7719;g3c96f182b49_4_12135"/>
          <p:cNvSpPr/>
          <p:nvPr/>
        </p:nvSpPr>
        <p:spPr>
          <a:xfrm>
            <a:off x="12615014" y="7621100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4" name="Google Shape;7720;g3c96f182b49_4_12135"/>
          <p:cNvSpPr/>
          <p:nvPr/>
        </p:nvSpPr>
        <p:spPr>
          <a:xfrm>
            <a:off x="12376901" y="7708255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5" name="Google Shape;7721;g3c96f182b49_4_12135"/>
          <p:cNvSpPr/>
          <p:nvPr/>
        </p:nvSpPr>
        <p:spPr>
          <a:xfrm>
            <a:off x="12615014" y="7708255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6" name="Google Shape;7722;g3c96f182b49_4_12135"/>
          <p:cNvSpPr/>
          <p:nvPr/>
        </p:nvSpPr>
        <p:spPr>
          <a:xfrm>
            <a:off x="12376901" y="7796630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7" name="Google Shape;7723;g3c96f182b49_4_12135"/>
          <p:cNvSpPr/>
          <p:nvPr/>
        </p:nvSpPr>
        <p:spPr>
          <a:xfrm>
            <a:off x="12615014" y="7796630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8" name="Google Shape;7724;g3c96f182b49_4_12135"/>
          <p:cNvSpPr/>
          <p:nvPr/>
        </p:nvSpPr>
        <p:spPr>
          <a:xfrm>
            <a:off x="12376901" y="788378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69" name="Google Shape;7725;g3c96f182b49_4_12135"/>
          <p:cNvSpPr/>
          <p:nvPr/>
        </p:nvSpPr>
        <p:spPr>
          <a:xfrm>
            <a:off x="12615014" y="788378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0" name="Google Shape;7726;g3c96f182b49_4_12135"/>
          <p:cNvSpPr/>
          <p:nvPr/>
        </p:nvSpPr>
        <p:spPr>
          <a:xfrm>
            <a:off x="12376901" y="797087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1" name="Google Shape;7727;g3c96f182b49_4_12135"/>
          <p:cNvSpPr/>
          <p:nvPr/>
        </p:nvSpPr>
        <p:spPr>
          <a:xfrm>
            <a:off x="12615014" y="797087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2" name="Google Shape;7728;g3c96f182b49_4_12135"/>
          <p:cNvSpPr/>
          <p:nvPr/>
        </p:nvSpPr>
        <p:spPr>
          <a:xfrm>
            <a:off x="12376901" y="805802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3" name="Google Shape;7729;g3c96f182b49_4_12135"/>
          <p:cNvSpPr/>
          <p:nvPr/>
        </p:nvSpPr>
        <p:spPr>
          <a:xfrm>
            <a:off x="12615014" y="805802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4" name="Google Shape;7730;g3c96f182b49_4_12135"/>
          <p:cNvSpPr/>
          <p:nvPr/>
        </p:nvSpPr>
        <p:spPr>
          <a:xfrm>
            <a:off x="12376901" y="8146402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5" name="Google Shape;7731;g3c96f182b49_4_12135"/>
          <p:cNvSpPr/>
          <p:nvPr/>
        </p:nvSpPr>
        <p:spPr>
          <a:xfrm>
            <a:off x="12615014" y="8146402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6" name="Google Shape;7732;g3c96f182b49_4_12135"/>
          <p:cNvSpPr/>
          <p:nvPr/>
        </p:nvSpPr>
        <p:spPr>
          <a:xfrm>
            <a:off x="12376901" y="823355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7" name="Google Shape;7733;g3c96f182b49_4_12135"/>
          <p:cNvSpPr/>
          <p:nvPr/>
        </p:nvSpPr>
        <p:spPr>
          <a:xfrm>
            <a:off x="12615014" y="823355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8" name="Google Shape;7734;g3c96f182b49_4_12135"/>
          <p:cNvSpPr/>
          <p:nvPr/>
        </p:nvSpPr>
        <p:spPr>
          <a:xfrm>
            <a:off x="12376901" y="8320645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79" name="Google Shape;7735;g3c96f182b49_4_12135"/>
          <p:cNvSpPr/>
          <p:nvPr/>
        </p:nvSpPr>
        <p:spPr>
          <a:xfrm>
            <a:off x="12615014" y="8320645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0" name="Google Shape;7736;g3c96f182b49_4_12135"/>
          <p:cNvSpPr/>
          <p:nvPr/>
        </p:nvSpPr>
        <p:spPr>
          <a:xfrm>
            <a:off x="12376901" y="840902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1" name="Google Shape;7737;g3c96f182b49_4_12135"/>
          <p:cNvSpPr/>
          <p:nvPr/>
        </p:nvSpPr>
        <p:spPr>
          <a:xfrm>
            <a:off x="12615014" y="8409021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2" name="Google Shape;7738;g3c96f182b49_4_12135"/>
          <p:cNvSpPr/>
          <p:nvPr/>
        </p:nvSpPr>
        <p:spPr>
          <a:xfrm>
            <a:off x="12376901" y="8496174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3" name="Google Shape;7739;g3c96f182b49_4_12135"/>
          <p:cNvSpPr/>
          <p:nvPr/>
        </p:nvSpPr>
        <p:spPr>
          <a:xfrm>
            <a:off x="12615014" y="8496174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4" name="Google Shape;7740;g3c96f182b49_4_12135"/>
          <p:cNvSpPr/>
          <p:nvPr/>
        </p:nvSpPr>
        <p:spPr>
          <a:xfrm>
            <a:off x="12376901" y="858326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5" name="Google Shape;7741;g3c96f182b49_4_12135"/>
          <p:cNvSpPr/>
          <p:nvPr/>
        </p:nvSpPr>
        <p:spPr>
          <a:xfrm>
            <a:off x="12615014" y="858326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6" name="Google Shape;7742;g3c96f182b49_4_12135"/>
          <p:cNvSpPr/>
          <p:nvPr/>
        </p:nvSpPr>
        <p:spPr>
          <a:xfrm>
            <a:off x="12376901" y="8670418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7" name="Google Shape;7743;g3c96f182b49_4_12135"/>
          <p:cNvSpPr/>
          <p:nvPr/>
        </p:nvSpPr>
        <p:spPr>
          <a:xfrm>
            <a:off x="12615014" y="8670418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8" name="Google Shape;7744;g3c96f182b49_4_12135"/>
          <p:cNvSpPr/>
          <p:nvPr/>
        </p:nvSpPr>
        <p:spPr>
          <a:xfrm>
            <a:off x="12376901" y="875879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89" name="Google Shape;7745;g3c96f182b49_4_12135"/>
          <p:cNvSpPr/>
          <p:nvPr/>
        </p:nvSpPr>
        <p:spPr>
          <a:xfrm>
            <a:off x="12615014" y="875879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0" name="Google Shape;7746;g3c96f182b49_4_12135"/>
          <p:cNvSpPr/>
          <p:nvPr/>
        </p:nvSpPr>
        <p:spPr>
          <a:xfrm>
            <a:off x="12376901" y="884594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1" name="Google Shape;7747;g3c96f182b49_4_12135"/>
          <p:cNvSpPr/>
          <p:nvPr/>
        </p:nvSpPr>
        <p:spPr>
          <a:xfrm>
            <a:off x="12615014" y="884594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2" name="Google Shape;7748;g3c96f182b49_4_12135"/>
          <p:cNvSpPr/>
          <p:nvPr/>
        </p:nvSpPr>
        <p:spPr>
          <a:xfrm>
            <a:off x="12376901" y="893303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3" name="Google Shape;7749;g3c96f182b49_4_12135"/>
          <p:cNvSpPr/>
          <p:nvPr/>
        </p:nvSpPr>
        <p:spPr>
          <a:xfrm>
            <a:off x="12615014" y="893303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4" name="Google Shape;7750;g3c96f182b49_4_12135"/>
          <p:cNvSpPr/>
          <p:nvPr/>
        </p:nvSpPr>
        <p:spPr>
          <a:xfrm>
            <a:off x="12376901" y="902018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5" name="Google Shape;7751;g3c96f182b49_4_12135"/>
          <p:cNvSpPr/>
          <p:nvPr/>
        </p:nvSpPr>
        <p:spPr>
          <a:xfrm>
            <a:off x="12615014" y="902018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6" name="Google Shape;7752;g3c96f182b49_4_12135"/>
          <p:cNvSpPr/>
          <p:nvPr/>
        </p:nvSpPr>
        <p:spPr>
          <a:xfrm>
            <a:off x="12376901" y="9108564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7" name="Google Shape;7753;g3c96f182b49_4_12135"/>
          <p:cNvSpPr/>
          <p:nvPr/>
        </p:nvSpPr>
        <p:spPr>
          <a:xfrm>
            <a:off x="12615014" y="9108564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8" name="Google Shape;7754;g3c96f182b49_4_12135"/>
          <p:cNvSpPr/>
          <p:nvPr/>
        </p:nvSpPr>
        <p:spPr>
          <a:xfrm>
            <a:off x="12376901" y="919571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199" name="Google Shape;7755;g3c96f182b49_4_12135"/>
          <p:cNvSpPr/>
          <p:nvPr/>
        </p:nvSpPr>
        <p:spPr>
          <a:xfrm>
            <a:off x="12615014" y="919571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0" name="Google Shape;7756;g3c96f182b49_4_12135"/>
          <p:cNvSpPr/>
          <p:nvPr/>
        </p:nvSpPr>
        <p:spPr>
          <a:xfrm>
            <a:off x="12376901" y="9282808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1" name="Google Shape;7757;g3c96f182b49_4_12135"/>
          <p:cNvSpPr/>
          <p:nvPr/>
        </p:nvSpPr>
        <p:spPr>
          <a:xfrm>
            <a:off x="12615014" y="9282808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2" name="Google Shape;7758;g3c96f182b49_4_12135"/>
          <p:cNvSpPr/>
          <p:nvPr/>
        </p:nvSpPr>
        <p:spPr>
          <a:xfrm>
            <a:off x="12376901" y="936996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3" name="Google Shape;7759;g3c96f182b49_4_12135"/>
          <p:cNvSpPr/>
          <p:nvPr/>
        </p:nvSpPr>
        <p:spPr>
          <a:xfrm>
            <a:off x="12615014" y="9369961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4" name="Google Shape;7760;g3c96f182b49_4_12135"/>
          <p:cNvSpPr/>
          <p:nvPr/>
        </p:nvSpPr>
        <p:spPr>
          <a:xfrm>
            <a:off x="12376901" y="9458337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5" name="Google Shape;7761;g3c96f182b49_4_12135"/>
          <p:cNvSpPr/>
          <p:nvPr/>
        </p:nvSpPr>
        <p:spPr>
          <a:xfrm>
            <a:off x="12615014" y="9458337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6" name="Google Shape;7762;g3c96f182b49_4_12135"/>
          <p:cNvSpPr/>
          <p:nvPr/>
        </p:nvSpPr>
        <p:spPr>
          <a:xfrm>
            <a:off x="12376901" y="954549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7" name="Google Shape;7763;g3c96f182b49_4_12135"/>
          <p:cNvSpPr/>
          <p:nvPr/>
        </p:nvSpPr>
        <p:spPr>
          <a:xfrm>
            <a:off x="12615014" y="9545491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8" name="Google Shape;7764;g3c96f182b49_4_12135"/>
          <p:cNvSpPr/>
          <p:nvPr/>
        </p:nvSpPr>
        <p:spPr>
          <a:xfrm>
            <a:off x="12376901" y="963258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09" name="Google Shape;7765;g3c96f182b49_4_12135"/>
          <p:cNvSpPr/>
          <p:nvPr/>
        </p:nvSpPr>
        <p:spPr>
          <a:xfrm>
            <a:off x="12615014" y="9632581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0" name="Google Shape;7766;g3c96f182b49_4_12135"/>
          <p:cNvSpPr/>
          <p:nvPr/>
        </p:nvSpPr>
        <p:spPr>
          <a:xfrm>
            <a:off x="12376901" y="972095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1" name="Google Shape;7767;g3c96f182b49_4_12135"/>
          <p:cNvSpPr/>
          <p:nvPr/>
        </p:nvSpPr>
        <p:spPr>
          <a:xfrm>
            <a:off x="12615014" y="9720956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2" name="Google Shape;7768;g3c96f182b49_4_12135"/>
          <p:cNvSpPr/>
          <p:nvPr/>
        </p:nvSpPr>
        <p:spPr>
          <a:xfrm>
            <a:off x="12376901" y="9808109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3" name="Google Shape;7769;g3c96f182b49_4_12135"/>
          <p:cNvSpPr/>
          <p:nvPr/>
        </p:nvSpPr>
        <p:spPr>
          <a:xfrm>
            <a:off x="12615014" y="9808109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4" name="Google Shape;7770;g3c96f182b49_4_12135"/>
          <p:cNvSpPr/>
          <p:nvPr/>
        </p:nvSpPr>
        <p:spPr>
          <a:xfrm>
            <a:off x="12376901" y="9895263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5" name="Google Shape;7771;g3c96f182b49_4_12135"/>
          <p:cNvSpPr/>
          <p:nvPr/>
        </p:nvSpPr>
        <p:spPr>
          <a:xfrm>
            <a:off x="12615014" y="9895263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6" name="Google Shape;7772;g3c96f182b49_4_12135"/>
          <p:cNvSpPr/>
          <p:nvPr/>
        </p:nvSpPr>
        <p:spPr>
          <a:xfrm>
            <a:off x="12376901" y="9982352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7" name="Google Shape;7773;g3c96f182b49_4_12135"/>
          <p:cNvSpPr/>
          <p:nvPr/>
        </p:nvSpPr>
        <p:spPr>
          <a:xfrm>
            <a:off x="12615014" y="9982352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8" name="Google Shape;7774;g3c96f182b49_4_12135"/>
          <p:cNvSpPr/>
          <p:nvPr/>
        </p:nvSpPr>
        <p:spPr>
          <a:xfrm>
            <a:off x="12376901" y="10070727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19" name="Google Shape;7775;g3c96f182b49_4_12135"/>
          <p:cNvSpPr/>
          <p:nvPr/>
        </p:nvSpPr>
        <p:spPr>
          <a:xfrm>
            <a:off x="12615014" y="10070727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20" name="Google Shape;7776;g3c96f182b49_4_12135"/>
          <p:cNvSpPr/>
          <p:nvPr/>
        </p:nvSpPr>
        <p:spPr>
          <a:xfrm>
            <a:off x="12376901" y="10157882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21" name="Google Shape;7777;g3c96f182b49_4_12135"/>
          <p:cNvSpPr/>
          <p:nvPr/>
        </p:nvSpPr>
        <p:spPr>
          <a:xfrm>
            <a:off x="12615014" y="10157882"/>
            <a:ext cx="4675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22" name="Google Shape;7778;g3c96f182b49_4_12135"/>
          <p:cNvSpPr/>
          <p:nvPr/>
        </p:nvSpPr>
        <p:spPr>
          <a:xfrm>
            <a:off x="3734545" y="7276281"/>
            <a:ext cx="9568951" cy="30055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604" y="0"/>
                </a:moveTo>
                <a:lnTo>
                  <a:pt x="6604" y="591"/>
                </a:lnTo>
                <a:lnTo>
                  <a:pt x="6474" y="591"/>
                </a:lnTo>
                <a:lnTo>
                  <a:pt x="6604" y="1005"/>
                </a:lnTo>
                <a:lnTo>
                  <a:pt x="6604" y="3360"/>
                </a:lnTo>
                <a:lnTo>
                  <a:pt x="6474" y="3360"/>
                </a:lnTo>
                <a:lnTo>
                  <a:pt x="6604" y="3775"/>
                </a:lnTo>
                <a:lnTo>
                  <a:pt x="6604" y="7488"/>
                </a:lnTo>
                <a:lnTo>
                  <a:pt x="5128" y="7488"/>
                </a:lnTo>
                <a:lnTo>
                  <a:pt x="5128" y="6888"/>
                </a:lnTo>
                <a:lnTo>
                  <a:pt x="3707" y="6888"/>
                </a:lnTo>
                <a:lnTo>
                  <a:pt x="3707" y="7488"/>
                </a:lnTo>
                <a:lnTo>
                  <a:pt x="3557" y="7488"/>
                </a:lnTo>
                <a:lnTo>
                  <a:pt x="3707" y="7920"/>
                </a:lnTo>
                <a:lnTo>
                  <a:pt x="3707" y="9993"/>
                </a:lnTo>
                <a:lnTo>
                  <a:pt x="0" y="9993"/>
                </a:lnTo>
                <a:lnTo>
                  <a:pt x="0" y="13353"/>
                </a:lnTo>
                <a:lnTo>
                  <a:pt x="111" y="13715"/>
                </a:lnTo>
                <a:lnTo>
                  <a:pt x="111" y="21600"/>
                </a:lnTo>
                <a:lnTo>
                  <a:pt x="21486" y="21600"/>
                </a:lnTo>
                <a:lnTo>
                  <a:pt x="21486" y="13715"/>
                </a:lnTo>
                <a:lnTo>
                  <a:pt x="21600" y="13353"/>
                </a:lnTo>
                <a:lnTo>
                  <a:pt x="21600" y="9993"/>
                </a:lnTo>
                <a:lnTo>
                  <a:pt x="17891" y="9993"/>
                </a:lnTo>
                <a:lnTo>
                  <a:pt x="17891" y="7920"/>
                </a:lnTo>
                <a:lnTo>
                  <a:pt x="18043" y="7488"/>
                </a:lnTo>
                <a:lnTo>
                  <a:pt x="17891" y="7488"/>
                </a:lnTo>
                <a:lnTo>
                  <a:pt x="17891" y="6888"/>
                </a:lnTo>
                <a:lnTo>
                  <a:pt x="16469" y="6888"/>
                </a:lnTo>
                <a:lnTo>
                  <a:pt x="16469" y="7488"/>
                </a:lnTo>
                <a:lnTo>
                  <a:pt x="14996" y="7488"/>
                </a:lnTo>
                <a:lnTo>
                  <a:pt x="14996" y="3775"/>
                </a:lnTo>
                <a:lnTo>
                  <a:pt x="15126" y="3360"/>
                </a:lnTo>
                <a:lnTo>
                  <a:pt x="14996" y="3360"/>
                </a:lnTo>
                <a:lnTo>
                  <a:pt x="14996" y="1005"/>
                </a:lnTo>
                <a:lnTo>
                  <a:pt x="15126" y="591"/>
                </a:lnTo>
                <a:lnTo>
                  <a:pt x="14996" y="591"/>
                </a:lnTo>
                <a:lnTo>
                  <a:pt x="14996" y="0"/>
                </a:lnTo>
                <a:close/>
              </a:path>
            </a:pathLst>
          </a:custGeom>
          <a:solidFill>
            <a:srgbClr val="F1C154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3" name="Google Shape;7779;g3c96f182b49_4_12135"/>
          <p:cNvSpPr/>
          <p:nvPr/>
        </p:nvSpPr>
        <p:spPr>
          <a:xfrm>
            <a:off x="3707531" y="7267662"/>
            <a:ext cx="9568951" cy="30067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891" y="9998"/>
                </a:moveTo>
                <a:lnTo>
                  <a:pt x="17891" y="7917"/>
                </a:lnTo>
                <a:lnTo>
                  <a:pt x="18043" y="7494"/>
                </a:lnTo>
                <a:lnTo>
                  <a:pt x="17891" y="7494"/>
                </a:lnTo>
                <a:lnTo>
                  <a:pt x="17891" y="6894"/>
                </a:lnTo>
                <a:lnTo>
                  <a:pt x="16472" y="6894"/>
                </a:lnTo>
                <a:lnTo>
                  <a:pt x="16472" y="7494"/>
                </a:lnTo>
                <a:lnTo>
                  <a:pt x="14996" y="7494"/>
                </a:lnTo>
                <a:lnTo>
                  <a:pt x="14996" y="3774"/>
                </a:lnTo>
                <a:lnTo>
                  <a:pt x="15126" y="3359"/>
                </a:lnTo>
                <a:lnTo>
                  <a:pt x="14996" y="3359"/>
                </a:lnTo>
                <a:lnTo>
                  <a:pt x="14996" y="1014"/>
                </a:lnTo>
                <a:lnTo>
                  <a:pt x="15126" y="600"/>
                </a:lnTo>
                <a:lnTo>
                  <a:pt x="14996" y="600"/>
                </a:lnTo>
                <a:lnTo>
                  <a:pt x="14996" y="0"/>
                </a:lnTo>
                <a:lnTo>
                  <a:pt x="6604" y="0"/>
                </a:lnTo>
                <a:lnTo>
                  <a:pt x="6604" y="600"/>
                </a:lnTo>
                <a:lnTo>
                  <a:pt x="6474" y="600"/>
                </a:lnTo>
                <a:lnTo>
                  <a:pt x="6604" y="1014"/>
                </a:lnTo>
                <a:lnTo>
                  <a:pt x="6604" y="3359"/>
                </a:lnTo>
                <a:lnTo>
                  <a:pt x="6474" y="3359"/>
                </a:lnTo>
                <a:lnTo>
                  <a:pt x="6604" y="3774"/>
                </a:lnTo>
                <a:lnTo>
                  <a:pt x="6604" y="7494"/>
                </a:lnTo>
                <a:lnTo>
                  <a:pt x="5128" y="7494"/>
                </a:lnTo>
                <a:lnTo>
                  <a:pt x="5128" y="6894"/>
                </a:lnTo>
                <a:lnTo>
                  <a:pt x="3709" y="6894"/>
                </a:lnTo>
                <a:lnTo>
                  <a:pt x="3709" y="7494"/>
                </a:lnTo>
                <a:lnTo>
                  <a:pt x="3557" y="7494"/>
                </a:lnTo>
                <a:lnTo>
                  <a:pt x="3709" y="7917"/>
                </a:lnTo>
                <a:lnTo>
                  <a:pt x="3709" y="9998"/>
                </a:lnTo>
                <a:lnTo>
                  <a:pt x="0" y="9998"/>
                </a:lnTo>
                <a:lnTo>
                  <a:pt x="0" y="13357"/>
                </a:lnTo>
                <a:lnTo>
                  <a:pt x="114" y="13718"/>
                </a:lnTo>
                <a:lnTo>
                  <a:pt x="114" y="21600"/>
                </a:lnTo>
                <a:lnTo>
                  <a:pt x="21486" y="21600"/>
                </a:lnTo>
                <a:lnTo>
                  <a:pt x="21486" y="13718"/>
                </a:lnTo>
                <a:lnTo>
                  <a:pt x="21600" y="13357"/>
                </a:lnTo>
                <a:lnTo>
                  <a:pt x="21600" y="9998"/>
                </a:lnTo>
                <a:close/>
              </a:path>
            </a:pathLst>
          </a:custGeom>
          <a:ln w="362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4" name="Google Shape;7780;g3c96f182b49_4_12135"/>
          <p:cNvSpPr/>
          <p:nvPr/>
        </p:nvSpPr>
        <p:spPr>
          <a:xfrm>
            <a:off x="7847102" y="9072996"/>
            <a:ext cx="644294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45" y="9175"/>
                </a:lnTo>
                <a:lnTo>
                  <a:pt x="1645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5" name="Google Shape;7781;g3c96f182b49_4_12135"/>
          <p:cNvSpPr/>
          <p:nvPr/>
        </p:nvSpPr>
        <p:spPr>
          <a:xfrm>
            <a:off x="6581799" y="9072996"/>
            <a:ext cx="645516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83" y="9175"/>
                </a:lnTo>
                <a:lnTo>
                  <a:pt x="1683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6" name="Google Shape;7782;g3c96f182b49_4_12135"/>
          <p:cNvSpPr/>
          <p:nvPr/>
        </p:nvSpPr>
        <p:spPr>
          <a:xfrm>
            <a:off x="7896178" y="9318442"/>
            <a:ext cx="49077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7559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7" name="Google Shape;7783;g3c96f182b49_4_12135"/>
          <p:cNvSpPr/>
          <p:nvPr/>
        </p:nvSpPr>
        <p:spPr>
          <a:xfrm>
            <a:off x="7913351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8" name="Google Shape;7784;g3c96f182b49_4_12135"/>
          <p:cNvSpPr/>
          <p:nvPr/>
        </p:nvSpPr>
        <p:spPr>
          <a:xfrm>
            <a:off x="7945254" y="9318442"/>
            <a:ext cx="49142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4023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29" name="Google Shape;7785;g3c96f182b49_4_12135"/>
          <p:cNvSpPr/>
          <p:nvPr/>
        </p:nvSpPr>
        <p:spPr>
          <a:xfrm>
            <a:off x="7945254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0" name="Google Shape;7786;g3c96f182b49_4_12135"/>
          <p:cNvSpPr/>
          <p:nvPr/>
        </p:nvSpPr>
        <p:spPr>
          <a:xfrm>
            <a:off x="8120783" y="9318442"/>
            <a:ext cx="49077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7559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1" name="Google Shape;7787;g3c96f182b49_4_12135"/>
          <p:cNvSpPr/>
          <p:nvPr/>
        </p:nvSpPr>
        <p:spPr>
          <a:xfrm>
            <a:off x="8137956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2" name="Google Shape;7788;g3c96f182b49_4_12135"/>
          <p:cNvSpPr/>
          <p:nvPr/>
        </p:nvSpPr>
        <p:spPr>
          <a:xfrm>
            <a:off x="8169860" y="9318442"/>
            <a:ext cx="47855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3848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3" name="Google Shape;7789;g3c96f182b49_4_12135"/>
          <p:cNvSpPr/>
          <p:nvPr/>
        </p:nvSpPr>
        <p:spPr>
          <a:xfrm>
            <a:off x="8169860" y="9421482"/>
            <a:ext cx="30681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4" name="Google Shape;7790;g3c96f182b49_4_12135"/>
          <p:cNvSpPr/>
          <p:nvPr/>
        </p:nvSpPr>
        <p:spPr>
          <a:xfrm>
            <a:off x="7906018" y="9174815"/>
            <a:ext cx="585378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20060" y="21600"/>
                </a:lnTo>
                <a:lnTo>
                  <a:pt x="20060" y="0"/>
                </a:lnTo>
                <a:lnTo>
                  <a:pt x="18522" y="0"/>
                </a:lnTo>
                <a:lnTo>
                  <a:pt x="18522" y="21600"/>
                </a:lnTo>
                <a:lnTo>
                  <a:pt x="16981" y="21600"/>
                </a:lnTo>
                <a:lnTo>
                  <a:pt x="16981" y="0"/>
                </a:lnTo>
                <a:lnTo>
                  <a:pt x="15441" y="0"/>
                </a:lnTo>
                <a:lnTo>
                  <a:pt x="15441" y="21600"/>
                </a:lnTo>
                <a:lnTo>
                  <a:pt x="13903" y="21600"/>
                </a:lnTo>
                <a:lnTo>
                  <a:pt x="13903" y="0"/>
                </a:lnTo>
                <a:lnTo>
                  <a:pt x="12363" y="0"/>
                </a:lnTo>
                <a:lnTo>
                  <a:pt x="12363" y="21600"/>
                </a:lnTo>
                <a:lnTo>
                  <a:pt x="10823" y="21600"/>
                </a:lnTo>
                <a:lnTo>
                  <a:pt x="10823" y="0"/>
                </a:lnTo>
                <a:lnTo>
                  <a:pt x="9282" y="0"/>
                </a:lnTo>
                <a:lnTo>
                  <a:pt x="9282" y="21600"/>
                </a:lnTo>
                <a:lnTo>
                  <a:pt x="7744" y="21600"/>
                </a:lnTo>
                <a:lnTo>
                  <a:pt x="7744" y="0"/>
                </a:lnTo>
                <a:lnTo>
                  <a:pt x="6159" y="0"/>
                </a:lnTo>
                <a:lnTo>
                  <a:pt x="6159" y="21600"/>
                </a:lnTo>
                <a:lnTo>
                  <a:pt x="4619" y="21600"/>
                </a:lnTo>
                <a:lnTo>
                  <a:pt x="4619" y="0"/>
                </a:lnTo>
                <a:lnTo>
                  <a:pt x="3078" y="0"/>
                </a:lnTo>
                <a:lnTo>
                  <a:pt x="3078" y="21600"/>
                </a:lnTo>
                <a:lnTo>
                  <a:pt x="1540" y="21600"/>
                </a:lnTo>
                <a:lnTo>
                  <a:pt x="154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5" name="Google Shape;7791;g3c96f182b49_4_12135"/>
          <p:cNvSpPr/>
          <p:nvPr/>
        </p:nvSpPr>
        <p:spPr>
          <a:xfrm>
            <a:off x="6632097" y="9174815"/>
            <a:ext cx="632074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427" y="0"/>
                </a:lnTo>
                <a:lnTo>
                  <a:pt x="1427" y="21600"/>
                </a:lnTo>
                <a:lnTo>
                  <a:pt x="2853" y="21600"/>
                </a:lnTo>
                <a:lnTo>
                  <a:pt x="2853" y="0"/>
                </a:lnTo>
                <a:lnTo>
                  <a:pt x="4277" y="0"/>
                </a:lnTo>
                <a:lnTo>
                  <a:pt x="4277" y="21600"/>
                </a:lnTo>
                <a:lnTo>
                  <a:pt x="5704" y="21600"/>
                </a:lnTo>
                <a:lnTo>
                  <a:pt x="5704" y="0"/>
                </a:lnTo>
                <a:lnTo>
                  <a:pt x="7130" y="0"/>
                </a:lnTo>
                <a:lnTo>
                  <a:pt x="7130" y="21600"/>
                </a:lnTo>
                <a:lnTo>
                  <a:pt x="8557" y="21600"/>
                </a:lnTo>
                <a:lnTo>
                  <a:pt x="8557" y="0"/>
                </a:lnTo>
                <a:lnTo>
                  <a:pt x="9981" y="0"/>
                </a:lnTo>
                <a:lnTo>
                  <a:pt x="9981" y="21600"/>
                </a:lnTo>
                <a:lnTo>
                  <a:pt x="11450" y="21600"/>
                </a:lnTo>
                <a:lnTo>
                  <a:pt x="11450" y="0"/>
                </a:lnTo>
                <a:lnTo>
                  <a:pt x="12876" y="0"/>
                </a:lnTo>
                <a:lnTo>
                  <a:pt x="12876" y="21600"/>
                </a:lnTo>
                <a:lnTo>
                  <a:pt x="14303" y="21600"/>
                </a:lnTo>
                <a:lnTo>
                  <a:pt x="14303" y="0"/>
                </a:lnTo>
                <a:lnTo>
                  <a:pt x="15727" y="0"/>
                </a:lnTo>
                <a:lnTo>
                  <a:pt x="15727" y="21600"/>
                </a:lnTo>
                <a:lnTo>
                  <a:pt x="17153" y="21600"/>
                </a:lnTo>
                <a:lnTo>
                  <a:pt x="17153" y="0"/>
                </a:lnTo>
                <a:lnTo>
                  <a:pt x="18580" y="0"/>
                </a:lnTo>
                <a:lnTo>
                  <a:pt x="18580" y="21600"/>
                </a:lnTo>
                <a:lnTo>
                  <a:pt x="20006" y="21600"/>
                </a:lnTo>
                <a:lnTo>
                  <a:pt x="20006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6" name="Google Shape;7792;g3c96f182b49_4_12135"/>
          <p:cNvSpPr/>
          <p:nvPr/>
        </p:nvSpPr>
        <p:spPr>
          <a:xfrm>
            <a:off x="6668952" y="9072996"/>
            <a:ext cx="644295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5" y="9175"/>
                </a:lnTo>
                <a:lnTo>
                  <a:pt x="19955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7" name="Google Shape;7793;g3c96f182b49_4_12135"/>
          <p:cNvSpPr/>
          <p:nvPr/>
        </p:nvSpPr>
        <p:spPr>
          <a:xfrm>
            <a:off x="7313245" y="9072996"/>
            <a:ext cx="53385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38" name="Google Shape;7794;g3c96f182b49_4_12135"/>
          <p:cNvSpPr/>
          <p:nvPr/>
        </p:nvSpPr>
        <p:spPr>
          <a:xfrm>
            <a:off x="6632097" y="9318442"/>
            <a:ext cx="131342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39" name="Google Shape;7795;g3c96f182b49_4_12135"/>
          <p:cNvSpPr/>
          <p:nvPr/>
        </p:nvSpPr>
        <p:spPr>
          <a:xfrm>
            <a:off x="7132828" y="9318442"/>
            <a:ext cx="131342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0" name="Google Shape;7796;g3c96f182b49_4_12135"/>
          <p:cNvSpPr/>
          <p:nvPr/>
        </p:nvSpPr>
        <p:spPr>
          <a:xfrm>
            <a:off x="6964695" y="9412927"/>
            <a:ext cx="72426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50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1" name="Google Shape;7797;g3c96f182b49_4_12135"/>
          <p:cNvSpPr/>
          <p:nvPr/>
        </p:nvSpPr>
        <p:spPr>
          <a:xfrm>
            <a:off x="6859147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2" name="Google Shape;7798;g3c96f182b49_4_12135"/>
          <p:cNvSpPr/>
          <p:nvPr/>
        </p:nvSpPr>
        <p:spPr>
          <a:xfrm>
            <a:off x="6925396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3" name="Google Shape;7799;g3c96f182b49_4_12135"/>
          <p:cNvSpPr/>
          <p:nvPr/>
        </p:nvSpPr>
        <p:spPr>
          <a:xfrm>
            <a:off x="6925396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4" name="Google Shape;7800;g3c96f182b49_4_12135"/>
          <p:cNvSpPr/>
          <p:nvPr/>
        </p:nvSpPr>
        <p:spPr>
          <a:xfrm>
            <a:off x="5641697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844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5" name="Google Shape;7801;g3c96f182b49_4_12135"/>
          <p:cNvSpPr/>
          <p:nvPr/>
        </p:nvSpPr>
        <p:spPr>
          <a:xfrm>
            <a:off x="5441662" y="8424972"/>
            <a:ext cx="46633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6" name="Google Shape;7802;g3c96f182b49_4_12135"/>
          <p:cNvSpPr/>
          <p:nvPr/>
        </p:nvSpPr>
        <p:spPr>
          <a:xfrm>
            <a:off x="5841733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7" name="Google Shape;7803;g3c96f182b49_4_12135"/>
          <p:cNvSpPr/>
          <p:nvPr/>
        </p:nvSpPr>
        <p:spPr>
          <a:xfrm>
            <a:off x="5299322" y="9072996"/>
            <a:ext cx="644295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45" y="9175"/>
                </a:lnTo>
                <a:lnTo>
                  <a:pt x="1645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8" name="Google Shape;7804;g3c96f182b49_4_12135"/>
          <p:cNvSpPr/>
          <p:nvPr/>
        </p:nvSpPr>
        <p:spPr>
          <a:xfrm>
            <a:off x="5348398" y="9174815"/>
            <a:ext cx="633296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424" y="0"/>
                </a:lnTo>
                <a:lnTo>
                  <a:pt x="1424" y="21600"/>
                </a:lnTo>
                <a:lnTo>
                  <a:pt x="2845" y="21600"/>
                </a:lnTo>
                <a:lnTo>
                  <a:pt x="2845" y="0"/>
                </a:lnTo>
                <a:lnTo>
                  <a:pt x="4269" y="0"/>
                </a:lnTo>
                <a:lnTo>
                  <a:pt x="4269" y="21600"/>
                </a:lnTo>
                <a:lnTo>
                  <a:pt x="5735" y="21600"/>
                </a:lnTo>
                <a:lnTo>
                  <a:pt x="5735" y="0"/>
                </a:lnTo>
                <a:lnTo>
                  <a:pt x="7158" y="0"/>
                </a:lnTo>
                <a:lnTo>
                  <a:pt x="7158" y="21600"/>
                </a:lnTo>
                <a:lnTo>
                  <a:pt x="8580" y="21600"/>
                </a:lnTo>
                <a:lnTo>
                  <a:pt x="8580" y="0"/>
                </a:lnTo>
                <a:lnTo>
                  <a:pt x="10004" y="0"/>
                </a:lnTo>
                <a:lnTo>
                  <a:pt x="10004" y="21600"/>
                </a:lnTo>
                <a:lnTo>
                  <a:pt x="11427" y="21600"/>
                </a:lnTo>
                <a:lnTo>
                  <a:pt x="11427" y="0"/>
                </a:lnTo>
                <a:lnTo>
                  <a:pt x="12851" y="0"/>
                </a:lnTo>
                <a:lnTo>
                  <a:pt x="12851" y="21600"/>
                </a:lnTo>
                <a:lnTo>
                  <a:pt x="14273" y="21600"/>
                </a:lnTo>
                <a:lnTo>
                  <a:pt x="14273" y="0"/>
                </a:lnTo>
                <a:lnTo>
                  <a:pt x="15697" y="0"/>
                </a:lnTo>
                <a:lnTo>
                  <a:pt x="15697" y="21600"/>
                </a:lnTo>
                <a:lnTo>
                  <a:pt x="17120" y="21600"/>
                </a:lnTo>
                <a:lnTo>
                  <a:pt x="17120" y="0"/>
                </a:lnTo>
                <a:lnTo>
                  <a:pt x="18544" y="0"/>
                </a:lnTo>
                <a:lnTo>
                  <a:pt x="18544" y="21600"/>
                </a:lnTo>
                <a:lnTo>
                  <a:pt x="20007" y="21600"/>
                </a:lnTo>
                <a:lnTo>
                  <a:pt x="20007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49" name="Google Shape;7805;g3c96f182b49_4_12135"/>
          <p:cNvSpPr/>
          <p:nvPr/>
        </p:nvSpPr>
        <p:spPr>
          <a:xfrm>
            <a:off x="5386411" y="9072996"/>
            <a:ext cx="644359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5" y="9175"/>
                </a:lnTo>
                <a:lnTo>
                  <a:pt x="19955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0" name="Google Shape;7806;g3c96f182b49_4_12135"/>
          <p:cNvSpPr/>
          <p:nvPr/>
        </p:nvSpPr>
        <p:spPr>
          <a:xfrm>
            <a:off x="5348398" y="9318442"/>
            <a:ext cx="131343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1" name="Google Shape;7807;g3c96f182b49_4_12135"/>
          <p:cNvSpPr/>
          <p:nvPr/>
        </p:nvSpPr>
        <p:spPr>
          <a:xfrm>
            <a:off x="5849130" y="9318442"/>
            <a:ext cx="132564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2" name="Google Shape;7808;g3c96f182b49_4_12135"/>
          <p:cNvSpPr/>
          <p:nvPr/>
        </p:nvSpPr>
        <p:spPr>
          <a:xfrm>
            <a:off x="5682219" y="9412927"/>
            <a:ext cx="71204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293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3" name="Google Shape;7809;g3c96f182b49_4_12135"/>
          <p:cNvSpPr/>
          <p:nvPr/>
        </p:nvSpPr>
        <p:spPr>
          <a:xfrm>
            <a:off x="5575448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4" name="Google Shape;7810;g3c96f182b49_4_12135"/>
          <p:cNvSpPr/>
          <p:nvPr/>
        </p:nvSpPr>
        <p:spPr>
          <a:xfrm>
            <a:off x="5641697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844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55" name="Google Shape;7811;g3c96f182b49_4_12135"/>
          <p:cNvSpPr/>
          <p:nvPr/>
        </p:nvSpPr>
        <p:spPr>
          <a:xfrm>
            <a:off x="7013771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56" name="Google Shape;7812;g3c96f182b49_4_12135"/>
          <p:cNvSpPr/>
          <p:nvPr/>
        </p:nvSpPr>
        <p:spPr>
          <a:xfrm>
            <a:off x="7013771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57" name="Google Shape;7813;g3c96f182b49_4_12135"/>
          <p:cNvSpPr/>
          <p:nvPr/>
        </p:nvSpPr>
        <p:spPr>
          <a:xfrm>
            <a:off x="6787944" y="9583504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58" name="Google Shape;7814;g3c96f182b49_4_12135"/>
          <p:cNvSpPr/>
          <p:nvPr/>
        </p:nvSpPr>
        <p:spPr>
          <a:xfrm>
            <a:off x="6787944" y="9622803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59" name="Google Shape;7815;g3c96f182b49_4_12135"/>
          <p:cNvSpPr/>
          <p:nvPr/>
        </p:nvSpPr>
        <p:spPr>
          <a:xfrm>
            <a:off x="5730073" y="9583504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0" name="Google Shape;7816;g3c96f182b49_4_12135"/>
          <p:cNvSpPr/>
          <p:nvPr/>
        </p:nvSpPr>
        <p:spPr>
          <a:xfrm>
            <a:off x="5730073" y="9622803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1" name="Google Shape;7817;g3c96f182b49_4_12135"/>
          <p:cNvSpPr/>
          <p:nvPr/>
        </p:nvSpPr>
        <p:spPr>
          <a:xfrm>
            <a:off x="5504246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2" name="Google Shape;7818;g3c96f182b49_4_12135"/>
          <p:cNvSpPr/>
          <p:nvPr/>
        </p:nvSpPr>
        <p:spPr>
          <a:xfrm>
            <a:off x="5504246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3" name="Google Shape;7819;g3c96f182b49_4_12135"/>
          <p:cNvSpPr/>
          <p:nvPr/>
        </p:nvSpPr>
        <p:spPr>
          <a:xfrm>
            <a:off x="5456392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293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64" name="Google Shape;7820;g3c96f182b49_4_12135"/>
          <p:cNvSpPr/>
          <p:nvPr/>
        </p:nvSpPr>
        <p:spPr>
          <a:xfrm>
            <a:off x="5350843" y="9412927"/>
            <a:ext cx="6998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093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65" name="Google Shape;7821;g3c96f182b49_4_12135"/>
          <p:cNvSpPr/>
          <p:nvPr/>
        </p:nvSpPr>
        <p:spPr>
          <a:xfrm>
            <a:off x="5415870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39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66" name="Google Shape;7822;g3c96f182b49_4_12135"/>
          <p:cNvSpPr/>
          <p:nvPr/>
        </p:nvSpPr>
        <p:spPr>
          <a:xfrm>
            <a:off x="5504246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7" name="Google Shape;7823;g3c96f182b49_4_12135"/>
          <p:cNvSpPr/>
          <p:nvPr/>
        </p:nvSpPr>
        <p:spPr>
          <a:xfrm>
            <a:off x="5504246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68" name="Google Shape;7824;g3c96f182b49_4_12135"/>
          <p:cNvSpPr/>
          <p:nvPr/>
        </p:nvSpPr>
        <p:spPr>
          <a:xfrm>
            <a:off x="5906825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42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69" name="Google Shape;7825;g3c96f182b49_4_12135"/>
          <p:cNvSpPr/>
          <p:nvPr/>
        </p:nvSpPr>
        <p:spPr>
          <a:xfrm>
            <a:off x="5801276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16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70" name="Google Shape;7826;g3c96f182b49_4_12135"/>
          <p:cNvSpPr/>
          <p:nvPr/>
        </p:nvSpPr>
        <p:spPr>
          <a:xfrm>
            <a:off x="5867525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71" name="Google Shape;7827;g3c96f182b49_4_12135"/>
          <p:cNvSpPr/>
          <p:nvPr/>
        </p:nvSpPr>
        <p:spPr>
          <a:xfrm>
            <a:off x="5730073" y="9583504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72" name="Google Shape;7828;g3c96f182b49_4_12135"/>
          <p:cNvSpPr/>
          <p:nvPr/>
        </p:nvSpPr>
        <p:spPr>
          <a:xfrm>
            <a:off x="5730073" y="9622803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73" name="Google Shape;7829;g3c96f182b49_4_12135"/>
          <p:cNvSpPr/>
          <p:nvPr/>
        </p:nvSpPr>
        <p:spPr>
          <a:xfrm>
            <a:off x="7476490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284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74" name="Google Shape;7830;g3c96f182b49_4_12135"/>
          <p:cNvSpPr/>
          <p:nvPr/>
        </p:nvSpPr>
        <p:spPr>
          <a:xfrm>
            <a:off x="7369719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16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75" name="Google Shape;7831;g3c96f182b49_4_12135"/>
          <p:cNvSpPr/>
          <p:nvPr/>
        </p:nvSpPr>
        <p:spPr>
          <a:xfrm>
            <a:off x="7435968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76" name="Google Shape;7832;g3c96f182b49_4_12135"/>
          <p:cNvSpPr/>
          <p:nvPr/>
        </p:nvSpPr>
        <p:spPr>
          <a:xfrm>
            <a:off x="7524344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77" name="Google Shape;7833;g3c96f182b49_4_12135"/>
          <p:cNvSpPr/>
          <p:nvPr/>
        </p:nvSpPr>
        <p:spPr>
          <a:xfrm>
            <a:off x="7524344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78" name="Google Shape;7834;g3c96f182b49_4_12135"/>
          <p:cNvSpPr/>
          <p:nvPr/>
        </p:nvSpPr>
        <p:spPr>
          <a:xfrm>
            <a:off x="7298516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79" name="Google Shape;7835;g3c96f182b49_4_12135"/>
          <p:cNvSpPr/>
          <p:nvPr/>
        </p:nvSpPr>
        <p:spPr>
          <a:xfrm>
            <a:off x="7298516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0" name="Google Shape;7836;g3c96f182b49_4_12135"/>
          <p:cNvSpPr/>
          <p:nvPr/>
        </p:nvSpPr>
        <p:spPr>
          <a:xfrm>
            <a:off x="7725601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085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81" name="Google Shape;7837;g3c96f182b49_4_12135"/>
          <p:cNvSpPr/>
          <p:nvPr/>
        </p:nvSpPr>
        <p:spPr>
          <a:xfrm>
            <a:off x="7620052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893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82" name="Google Shape;7838;g3c96f182b49_4_12135"/>
          <p:cNvSpPr/>
          <p:nvPr/>
        </p:nvSpPr>
        <p:spPr>
          <a:xfrm>
            <a:off x="7685079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39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83" name="Google Shape;7839;g3c96f182b49_4_12135"/>
          <p:cNvSpPr/>
          <p:nvPr/>
        </p:nvSpPr>
        <p:spPr>
          <a:xfrm>
            <a:off x="7773455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4" name="Google Shape;7840;g3c96f182b49_4_12135"/>
          <p:cNvSpPr/>
          <p:nvPr/>
        </p:nvSpPr>
        <p:spPr>
          <a:xfrm>
            <a:off x="7773455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5" name="Google Shape;7841;g3c96f182b49_4_12135"/>
          <p:cNvSpPr/>
          <p:nvPr/>
        </p:nvSpPr>
        <p:spPr>
          <a:xfrm>
            <a:off x="7547628" y="9583504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6" name="Google Shape;7842;g3c96f182b49_4_12135"/>
          <p:cNvSpPr/>
          <p:nvPr/>
        </p:nvSpPr>
        <p:spPr>
          <a:xfrm>
            <a:off x="7547628" y="9622803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7" name="Google Shape;7843;g3c96f182b49_4_12135"/>
          <p:cNvSpPr/>
          <p:nvPr/>
        </p:nvSpPr>
        <p:spPr>
          <a:xfrm>
            <a:off x="830731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8" name="Google Shape;7844;g3c96f182b49_4_12135"/>
          <p:cNvSpPr/>
          <p:nvPr/>
        </p:nvSpPr>
        <p:spPr>
          <a:xfrm>
            <a:off x="830731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89" name="Google Shape;7845;g3c96f182b49_4_12135"/>
          <p:cNvSpPr/>
          <p:nvPr/>
        </p:nvSpPr>
        <p:spPr>
          <a:xfrm>
            <a:off x="8508569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50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0" name="Google Shape;7846;g3c96f182b49_4_12135"/>
          <p:cNvSpPr/>
          <p:nvPr/>
        </p:nvSpPr>
        <p:spPr>
          <a:xfrm>
            <a:off x="8403019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1" name="Google Shape;7847;g3c96f182b49_4_12135"/>
          <p:cNvSpPr/>
          <p:nvPr/>
        </p:nvSpPr>
        <p:spPr>
          <a:xfrm>
            <a:off x="8469333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2" name="Google Shape;7848;g3c96f182b49_4_12135"/>
          <p:cNvSpPr/>
          <p:nvPr/>
        </p:nvSpPr>
        <p:spPr>
          <a:xfrm>
            <a:off x="8556422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93" name="Google Shape;7849;g3c96f182b49_4_12135"/>
          <p:cNvSpPr/>
          <p:nvPr/>
        </p:nvSpPr>
        <p:spPr>
          <a:xfrm>
            <a:off x="8556422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94" name="Google Shape;7850;g3c96f182b49_4_12135"/>
          <p:cNvSpPr/>
          <p:nvPr/>
        </p:nvSpPr>
        <p:spPr>
          <a:xfrm>
            <a:off x="8331882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95" name="Google Shape;7851;g3c96f182b49_4_12135"/>
          <p:cNvSpPr/>
          <p:nvPr/>
        </p:nvSpPr>
        <p:spPr>
          <a:xfrm>
            <a:off x="8331882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296" name="Google Shape;7852;g3c96f182b49_4_12135"/>
          <p:cNvSpPr/>
          <p:nvPr/>
        </p:nvSpPr>
        <p:spPr>
          <a:xfrm>
            <a:off x="7378273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7" name="Google Shape;7853;g3c96f182b49_4_12135"/>
          <p:cNvSpPr/>
          <p:nvPr/>
        </p:nvSpPr>
        <p:spPr>
          <a:xfrm>
            <a:off x="7550072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8" name="Google Shape;7854;g3c96f182b49_4_12135"/>
          <p:cNvSpPr/>
          <p:nvPr/>
        </p:nvSpPr>
        <p:spPr>
          <a:xfrm>
            <a:off x="7721935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299" name="Google Shape;7855;g3c96f182b49_4_12135"/>
          <p:cNvSpPr/>
          <p:nvPr/>
        </p:nvSpPr>
        <p:spPr>
          <a:xfrm>
            <a:off x="6193949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293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0" name="Google Shape;7856;g3c96f182b49_4_12135"/>
          <p:cNvSpPr/>
          <p:nvPr/>
        </p:nvSpPr>
        <p:spPr>
          <a:xfrm>
            <a:off x="6087178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1" name="Google Shape;7857;g3c96f182b49_4_12135"/>
          <p:cNvSpPr/>
          <p:nvPr/>
        </p:nvSpPr>
        <p:spPr>
          <a:xfrm>
            <a:off x="6153492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2" name="Google Shape;7858;g3c96f182b49_4_12135"/>
          <p:cNvSpPr/>
          <p:nvPr/>
        </p:nvSpPr>
        <p:spPr>
          <a:xfrm>
            <a:off x="6241867" y="9583504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03" name="Google Shape;7859;g3c96f182b49_4_12135"/>
          <p:cNvSpPr/>
          <p:nvPr/>
        </p:nvSpPr>
        <p:spPr>
          <a:xfrm>
            <a:off x="6241867" y="9622803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04" name="Google Shape;7860;g3c96f182b49_4_12135"/>
          <p:cNvSpPr/>
          <p:nvPr/>
        </p:nvSpPr>
        <p:spPr>
          <a:xfrm>
            <a:off x="6016040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05" name="Google Shape;7861;g3c96f182b49_4_12135"/>
          <p:cNvSpPr/>
          <p:nvPr/>
        </p:nvSpPr>
        <p:spPr>
          <a:xfrm>
            <a:off x="6016040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06" name="Google Shape;7862;g3c96f182b49_4_12135"/>
          <p:cNvSpPr/>
          <p:nvPr/>
        </p:nvSpPr>
        <p:spPr>
          <a:xfrm>
            <a:off x="6443125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066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7" name="Google Shape;7863;g3c96f182b49_4_12135"/>
          <p:cNvSpPr/>
          <p:nvPr/>
        </p:nvSpPr>
        <p:spPr>
          <a:xfrm>
            <a:off x="6337575" y="9412927"/>
            <a:ext cx="71204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893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8" name="Google Shape;7864;g3c96f182b49_4_12135"/>
          <p:cNvSpPr/>
          <p:nvPr/>
        </p:nvSpPr>
        <p:spPr>
          <a:xfrm>
            <a:off x="6402603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09" name="Google Shape;7865;g3c96f182b49_4_12135"/>
          <p:cNvSpPr/>
          <p:nvPr/>
        </p:nvSpPr>
        <p:spPr>
          <a:xfrm>
            <a:off x="6490979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10" name="Google Shape;7866;g3c96f182b49_4_12135"/>
          <p:cNvSpPr/>
          <p:nvPr/>
        </p:nvSpPr>
        <p:spPr>
          <a:xfrm>
            <a:off x="6490979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11" name="Google Shape;7867;g3c96f182b49_4_12135"/>
          <p:cNvSpPr/>
          <p:nvPr/>
        </p:nvSpPr>
        <p:spPr>
          <a:xfrm>
            <a:off x="626515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12" name="Google Shape;7868;g3c96f182b49_4_12135"/>
          <p:cNvSpPr/>
          <p:nvPr/>
        </p:nvSpPr>
        <p:spPr>
          <a:xfrm>
            <a:off x="626515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13" name="Google Shape;7869;g3c96f182b49_4_12135"/>
          <p:cNvSpPr/>
          <p:nvPr/>
        </p:nvSpPr>
        <p:spPr>
          <a:xfrm>
            <a:off x="6095797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14" name="Google Shape;7870;g3c96f182b49_4_12135"/>
          <p:cNvSpPr/>
          <p:nvPr/>
        </p:nvSpPr>
        <p:spPr>
          <a:xfrm>
            <a:off x="6267596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15" name="Google Shape;7871;g3c96f182b49_4_12135"/>
          <p:cNvSpPr/>
          <p:nvPr/>
        </p:nvSpPr>
        <p:spPr>
          <a:xfrm>
            <a:off x="6439458" y="9236175"/>
            <a:ext cx="60076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16" name="Google Shape;7872;g3c96f182b49_4_12135"/>
          <p:cNvSpPr/>
          <p:nvPr/>
        </p:nvSpPr>
        <p:spPr>
          <a:xfrm>
            <a:off x="5817227" y="9072996"/>
            <a:ext cx="7645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17" name="Google Shape;7873;g3c96f182b49_4_12135"/>
          <p:cNvSpPr/>
          <p:nvPr/>
        </p:nvSpPr>
        <p:spPr>
          <a:xfrm>
            <a:off x="4910251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50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18" name="Google Shape;7874;g3c96f182b49_4_12135"/>
          <p:cNvSpPr/>
          <p:nvPr/>
        </p:nvSpPr>
        <p:spPr>
          <a:xfrm>
            <a:off x="4804702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19" name="Google Shape;7875;g3c96f182b49_4_12135"/>
          <p:cNvSpPr/>
          <p:nvPr/>
        </p:nvSpPr>
        <p:spPr>
          <a:xfrm>
            <a:off x="4871015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20" name="Google Shape;7876;g3c96f182b49_4_12135"/>
          <p:cNvSpPr/>
          <p:nvPr/>
        </p:nvSpPr>
        <p:spPr>
          <a:xfrm>
            <a:off x="4958105" y="9583504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1" name="Google Shape;7877;g3c96f182b49_4_12135"/>
          <p:cNvSpPr/>
          <p:nvPr/>
        </p:nvSpPr>
        <p:spPr>
          <a:xfrm>
            <a:off x="4958105" y="9622803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2" name="Google Shape;7878;g3c96f182b49_4_12135"/>
          <p:cNvSpPr/>
          <p:nvPr/>
        </p:nvSpPr>
        <p:spPr>
          <a:xfrm>
            <a:off x="473234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3" name="Google Shape;7879;g3c96f182b49_4_12135"/>
          <p:cNvSpPr/>
          <p:nvPr/>
        </p:nvSpPr>
        <p:spPr>
          <a:xfrm>
            <a:off x="473234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4" name="Google Shape;7880;g3c96f182b49_4_12135"/>
          <p:cNvSpPr/>
          <p:nvPr/>
        </p:nvSpPr>
        <p:spPr>
          <a:xfrm>
            <a:off x="5159426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42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25" name="Google Shape;7881;g3c96f182b49_4_12135"/>
          <p:cNvSpPr/>
          <p:nvPr/>
        </p:nvSpPr>
        <p:spPr>
          <a:xfrm>
            <a:off x="5053877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16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26" name="Google Shape;7882;g3c96f182b49_4_12135"/>
          <p:cNvSpPr/>
          <p:nvPr/>
        </p:nvSpPr>
        <p:spPr>
          <a:xfrm>
            <a:off x="5120127" y="9376136"/>
            <a:ext cx="45410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27" name="Google Shape;7883;g3c96f182b49_4_12135"/>
          <p:cNvSpPr/>
          <p:nvPr/>
        </p:nvSpPr>
        <p:spPr>
          <a:xfrm>
            <a:off x="5208503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8" name="Google Shape;7884;g3c96f182b49_4_12135"/>
          <p:cNvSpPr/>
          <p:nvPr/>
        </p:nvSpPr>
        <p:spPr>
          <a:xfrm>
            <a:off x="5208503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29" name="Google Shape;7885;g3c96f182b49_4_12135"/>
          <p:cNvSpPr/>
          <p:nvPr/>
        </p:nvSpPr>
        <p:spPr>
          <a:xfrm>
            <a:off x="3857268" y="9072996"/>
            <a:ext cx="644294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45" y="9175"/>
                </a:lnTo>
                <a:lnTo>
                  <a:pt x="1645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0" name="Google Shape;7886;g3c96f182b49_4_12135"/>
          <p:cNvSpPr/>
          <p:nvPr/>
        </p:nvSpPr>
        <p:spPr>
          <a:xfrm>
            <a:off x="3906344" y="9174815"/>
            <a:ext cx="632074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427" y="0"/>
                </a:lnTo>
                <a:lnTo>
                  <a:pt x="1427" y="21600"/>
                </a:lnTo>
                <a:lnTo>
                  <a:pt x="2853" y="21600"/>
                </a:lnTo>
                <a:lnTo>
                  <a:pt x="2853" y="0"/>
                </a:lnTo>
                <a:lnTo>
                  <a:pt x="4280" y="0"/>
                </a:lnTo>
                <a:lnTo>
                  <a:pt x="4280" y="21600"/>
                </a:lnTo>
                <a:lnTo>
                  <a:pt x="5704" y="21600"/>
                </a:lnTo>
                <a:lnTo>
                  <a:pt x="5704" y="0"/>
                </a:lnTo>
                <a:lnTo>
                  <a:pt x="7172" y="0"/>
                </a:lnTo>
                <a:lnTo>
                  <a:pt x="7172" y="21600"/>
                </a:lnTo>
                <a:lnTo>
                  <a:pt x="8599" y="21600"/>
                </a:lnTo>
                <a:lnTo>
                  <a:pt x="8599" y="0"/>
                </a:lnTo>
                <a:lnTo>
                  <a:pt x="10025" y="0"/>
                </a:lnTo>
                <a:lnTo>
                  <a:pt x="10025" y="21600"/>
                </a:lnTo>
                <a:lnTo>
                  <a:pt x="11450" y="21600"/>
                </a:lnTo>
                <a:lnTo>
                  <a:pt x="11450" y="0"/>
                </a:lnTo>
                <a:lnTo>
                  <a:pt x="12876" y="0"/>
                </a:lnTo>
                <a:lnTo>
                  <a:pt x="12876" y="21600"/>
                </a:lnTo>
                <a:lnTo>
                  <a:pt x="14303" y="21600"/>
                </a:lnTo>
                <a:lnTo>
                  <a:pt x="14303" y="0"/>
                </a:lnTo>
                <a:lnTo>
                  <a:pt x="15729" y="0"/>
                </a:lnTo>
                <a:lnTo>
                  <a:pt x="15729" y="21600"/>
                </a:lnTo>
                <a:lnTo>
                  <a:pt x="17153" y="21600"/>
                </a:lnTo>
                <a:lnTo>
                  <a:pt x="17153" y="0"/>
                </a:lnTo>
                <a:lnTo>
                  <a:pt x="18580" y="0"/>
                </a:lnTo>
                <a:lnTo>
                  <a:pt x="18580" y="21600"/>
                </a:lnTo>
                <a:lnTo>
                  <a:pt x="20006" y="21600"/>
                </a:lnTo>
                <a:lnTo>
                  <a:pt x="20006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1" name="Google Shape;7887;g3c96f182b49_4_12135"/>
          <p:cNvSpPr/>
          <p:nvPr/>
        </p:nvSpPr>
        <p:spPr>
          <a:xfrm>
            <a:off x="3943200" y="9072996"/>
            <a:ext cx="645516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17" y="9175"/>
                </a:lnTo>
                <a:lnTo>
                  <a:pt x="19917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2" name="Google Shape;7888;g3c96f182b49_4_12135"/>
          <p:cNvSpPr/>
          <p:nvPr/>
        </p:nvSpPr>
        <p:spPr>
          <a:xfrm>
            <a:off x="3906344" y="9318442"/>
            <a:ext cx="131342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3" name="Google Shape;7889;g3c96f182b49_4_12135"/>
          <p:cNvSpPr/>
          <p:nvPr/>
        </p:nvSpPr>
        <p:spPr>
          <a:xfrm>
            <a:off x="4407075" y="9318442"/>
            <a:ext cx="131343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4" name="Google Shape;7890;g3c96f182b49_4_12135"/>
          <p:cNvSpPr/>
          <p:nvPr/>
        </p:nvSpPr>
        <p:spPr>
          <a:xfrm>
            <a:off x="4092936" y="9072996"/>
            <a:ext cx="644295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5" y="9175"/>
                </a:lnTo>
                <a:lnTo>
                  <a:pt x="19955" y="21600"/>
                </a:lnTo>
                <a:lnTo>
                  <a:pt x="14935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5" name="Google Shape;7891;g3c96f182b49_4_12135"/>
          <p:cNvSpPr/>
          <p:nvPr/>
        </p:nvSpPr>
        <p:spPr>
          <a:xfrm>
            <a:off x="4556812" y="9318442"/>
            <a:ext cx="131342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6" name="Google Shape;7892;g3c96f182b49_4_12135"/>
          <p:cNvSpPr/>
          <p:nvPr/>
        </p:nvSpPr>
        <p:spPr>
          <a:xfrm>
            <a:off x="4238943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50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7" name="Google Shape;7893;g3c96f182b49_4_12135"/>
          <p:cNvSpPr/>
          <p:nvPr/>
        </p:nvSpPr>
        <p:spPr>
          <a:xfrm>
            <a:off x="4133394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8" name="Google Shape;7894;g3c96f182b49_4_12135"/>
          <p:cNvSpPr/>
          <p:nvPr/>
        </p:nvSpPr>
        <p:spPr>
          <a:xfrm>
            <a:off x="4199707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39" name="Google Shape;7895;g3c96f182b49_4_12135"/>
          <p:cNvSpPr/>
          <p:nvPr/>
        </p:nvSpPr>
        <p:spPr>
          <a:xfrm>
            <a:off x="4288019" y="9583504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0" name="Google Shape;7896;g3c96f182b49_4_12135"/>
          <p:cNvSpPr/>
          <p:nvPr/>
        </p:nvSpPr>
        <p:spPr>
          <a:xfrm>
            <a:off x="4288019" y="9622803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1" name="Google Shape;7897;g3c96f182b49_4_12135"/>
          <p:cNvSpPr/>
          <p:nvPr/>
        </p:nvSpPr>
        <p:spPr>
          <a:xfrm>
            <a:off x="4062256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2" name="Google Shape;7898;g3c96f182b49_4_12135"/>
          <p:cNvSpPr/>
          <p:nvPr/>
        </p:nvSpPr>
        <p:spPr>
          <a:xfrm>
            <a:off x="4062256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3" name="Google Shape;7899;g3c96f182b49_4_12135"/>
          <p:cNvSpPr/>
          <p:nvPr/>
        </p:nvSpPr>
        <p:spPr>
          <a:xfrm>
            <a:off x="4014337" y="9412927"/>
            <a:ext cx="71204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293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44" name="Google Shape;7900;g3c96f182b49_4_12135"/>
          <p:cNvSpPr/>
          <p:nvPr/>
        </p:nvSpPr>
        <p:spPr>
          <a:xfrm>
            <a:off x="3907566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45" name="Google Shape;7901;g3c96f182b49_4_12135"/>
          <p:cNvSpPr/>
          <p:nvPr/>
        </p:nvSpPr>
        <p:spPr>
          <a:xfrm>
            <a:off x="3973880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46" name="Google Shape;7902;g3c96f182b49_4_12135"/>
          <p:cNvSpPr/>
          <p:nvPr/>
        </p:nvSpPr>
        <p:spPr>
          <a:xfrm>
            <a:off x="4062256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7" name="Google Shape;7903;g3c96f182b49_4_12135"/>
          <p:cNvSpPr/>
          <p:nvPr/>
        </p:nvSpPr>
        <p:spPr>
          <a:xfrm>
            <a:off x="4062256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48" name="Google Shape;7904;g3c96f182b49_4_12135"/>
          <p:cNvSpPr/>
          <p:nvPr/>
        </p:nvSpPr>
        <p:spPr>
          <a:xfrm>
            <a:off x="4464770" y="9412927"/>
            <a:ext cx="72426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2450" y="184"/>
                  <a:pt x="21600" y="1108"/>
                  <a:pt x="21600" y="2185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49" name="Google Shape;7905;g3c96f182b49_4_12135"/>
          <p:cNvSpPr/>
          <p:nvPr/>
        </p:nvSpPr>
        <p:spPr>
          <a:xfrm>
            <a:off x="4359221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2185"/>
                </a:lnTo>
                <a:cubicBezTo>
                  <a:pt x="0" y="1108"/>
                  <a:pt x="9307" y="214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50" name="Google Shape;7906;g3c96f182b49_4_12135"/>
          <p:cNvSpPr/>
          <p:nvPr/>
        </p:nvSpPr>
        <p:spPr>
          <a:xfrm>
            <a:off x="4425471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51" name="Google Shape;7907;g3c96f182b49_4_12135"/>
          <p:cNvSpPr/>
          <p:nvPr/>
        </p:nvSpPr>
        <p:spPr>
          <a:xfrm>
            <a:off x="4288019" y="9583504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2" name="Google Shape;7908;g3c96f182b49_4_12135"/>
          <p:cNvSpPr/>
          <p:nvPr/>
        </p:nvSpPr>
        <p:spPr>
          <a:xfrm>
            <a:off x="4571541" y="9318442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3" name="Google Shape;7909;g3c96f182b49_4_12135"/>
          <p:cNvSpPr/>
          <p:nvPr/>
        </p:nvSpPr>
        <p:spPr>
          <a:xfrm>
            <a:off x="4571541" y="936629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4" name="Google Shape;7910;g3c96f182b49_4_12135"/>
          <p:cNvSpPr/>
          <p:nvPr/>
        </p:nvSpPr>
        <p:spPr>
          <a:xfrm>
            <a:off x="4571541" y="941414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5" name="Google Shape;7911;g3c96f182b49_4_12135"/>
          <p:cNvSpPr/>
          <p:nvPr/>
        </p:nvSpPr>
        <p:spPr>
          <a:xfrm>
            <a:off x="4571541" y="9462003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6" name="Google Shape;7912;g3c96f182b49_4_12135"/>
          <p:cNvSpPr/>
          <p:nvPr/>
        </p:nvSpPr>
        <p:spPr>
          <a:xfrm>
            <a:off x="4571541" y="950985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7" name="Google Shape;7913;g3c96f182b49_4_12135"/>
          <p:cNvSpPr/>
          <p:nvPr/>
        </p:nvSpPr>
        <p:spPr>
          <a:xfrm>
            <a:off x="4571541" y="955771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8" name="Google Shape;7914;g3c96f182b49_4_12135"/>
          <p:cNvSpPr/>
          <p:nvPr/>
        </p:nvSpPr>
        <p:spPr>
          <a:xfrm>
            <a:off x="4571541" y="960563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59" name="Google Shape;7915;g3c96f182b49_4_12135"/>
          <p:cNvSpPr/>
          <p:nvPr/>
        </p:nvSpPr>
        <p:spPr>
          <a:xfrm>
            <a:off x="4571541" y="965226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0" name="Google Shape;7916;g3c96f182b49_4_12135"/>
          <p:cNvSpPr/>
          <p:nvPr/>
        </p:nvSpPr>
        <p:spPr>
          <a:xfrm>
            <a:off x="4571541" y="9700116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1" name="Google Shape;7917;g3c96f182b49_4_12135"/>
          <p:cNvSpPr/>
          <p:nvPr/>
        </p:nvSpPr>
        <p:spPr>
          <a:xfrm>
            <a:off x="4571541" y="974797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2" name="Google Shape;7918;g3c96f182b49_4_12135"/>
          <p:cNvSpPr/>
          <p:nvPr/>
        </p:nvSpPr>
        <p:spPr>
          <a:xfrm>
            <a:off x="4571541" y="979582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3" name="Google Shape;7919;g3c96f182b49_4_12135"/>
          <p:cNvSpPr/>
          <p:nvPr/>
        </p:nvSpPr>
        <p:spPr>
          <a:xfrm>
            <a:off x="4571541" y="984367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4" name="Google Shape;7920;g3c96f182b49_4_12135"/>
          <p:cNvSpPr/>
          <p:nvPr/>
        </p:nvSpPr>
        <p:spPr>
          <a:xfrm>
            <a:off x="4571541" y="9891532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5" name="Google Shape;7921;g3c96f182b49_4_12135"/>
          <p:cNvSpPr/>
          <p:nvPr/>
        </p:nvSpPr>
        <p:spPr>
          <a:xfrm>
            <a:off x="4571541" y="993938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6" name="Google Shape;7922;g3c96f182b49_4_12135"/>
          <p:cNvSpPr/>
          <p:nvPr/>
        </p:nvSpPr>
        <p:spPr>
          <a:xfrm>
            <a:off x="4571541" y="998730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7" name="Google Shape;7923;g3c96f182b49_4_12135"/>
          <p:cNvSpPr/>
          <p:nvPr/>
        </p:nvSpPr>
        <p:spPr>
          <a:xfrm>
            <a:off x="4571541" y="1003515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8" name="Google Shape;7924;g3c96f182b49_4_12135"/>
          <p:cNvSpPr/>
          <p:nvPr/>
        </p:nvSpPr>
        <p:spPr>
          <a:xfrm>
            <a:off x="4571541" y="1008301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69" name="Google Shape;7925;g3c96f182b49_4_12135"/>
          <p:cNvSpPr/>
          <p:nvPr/>
        </p:nvSpPr>
        <p:spPr>
          <a:xfrm>
            <a:off x="4571541" y="1013086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0" name="Google Shape;7926;g3c96f182b49_4_12135"/>
          <p:cNvSpPr/>
          <p:nvPr/>
        </p:nvSpPr>
        <p:spPr>
          <a:xfrm>
            <a:off x="4571541" y="1017872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1" name="Google Shape;7927;g3c96f182b49_4_12135"/>
          <p:cNvSpPr/>
          <p:nvPr/>
        </p:nvSpPr>
        <p:spPr>
          <a:xfrm>
            <a:off x="4571541" y="1022657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2" name="Google Shape;7928;g3c96f182b49_4_12135"/>
          <p:cNvSpPr/>
          <p:nvPr/>
        </p:nvSpPr>
        <p:spPr>
          <a:xfrm>
            <a:off x="4571541" y="10274430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3" name="Google Shape;7929;g3c96f182b49_4_12135"/>
          <p:cNvSpPr/>
          <p:nvPr/>
        </p:nvSpPr>
        <p:spPr>
          <a:xfrm>
            <a:off x="3784844" y="9318442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4" name="Google Shape;7930;g3c96f182b49_4_12135"/>
          <p:cNvSpPr/>
          <p:nvPr/>
        </p:nvSpPr>
        <p:spPr>
          <a:xfrm>
            <a:off x="3797129" y="9366295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5" name="Google Shape;7931;g3c96f182b49_4_12135"/>
          <p:cNvSpPr/>
          <p:nvPr/>
        </p:nvSpPr>
        <p:spPr>
          <a:xfrm>
            <a:off x="3797129" y="9414149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6" name="Google Shape;7932;g3c96f182b49_4_12135"/>
          <p:cNvSpPr/>
          <p:nvPr/>
        </p:nvSpPr>
        <p:spPr>
          <a:xfrm>
            <a:off x="3797129" y="9462003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7" name="Google Shape;7933;g3c96f182b49_4_12135"/>
          <p:cNvSpPr/>
          <p:nvPr/>
        </p:nvSpPr>
        <p:spPr>
          <a:xfrm>
            <a:off x="3797129" y="9509858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8" name="Google Shape;7934;g3c96f182b49_4_12135"/>
          <p:cNvSpPr/>
          <p:nvPr/>
        </p:nvSpPr>
        <p:spPr>
          <a:xfrm>
            <a:off x="3797129" y="9557711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79" name="Google Shape;7935;g3c96f182b49_4_12135"/>
          <p:cNvSpPr/>
          <p:nvPr/>
        </p:nvSpPr>
        <p:spPr>
          <a:xfrm>
            <a:off x="3797129" y="9605630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0" name="Google Shape;7936;g3c96f182b49_4_12135"/>
          <p:cNvSpPr/>
          <p:nvPr/>
        </p:nvSpPr>
        <p:spPr>
          <a:xfrm>
            <a:off x="3797129" y="9652261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1" name="Google Shape;7937;g3c96f182b49_4_12135"/>
          <p:cNvSpPr/>
          <p:nvPr/>
        </p:nvSpPr>
        <p:spPr>
          <a:xfrm>
            <a:off x="3797129" y="9700116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2" name="Google Shape;7938;g3c96f182b49_4_12135"/>
          <p:cNvSpPr/>
          <p:nvPr/>
        </p:nvSpPr>
        <p:spPr>
          <a:xfrm>
            <a:off x="3797129" y="9747970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3" name="Google Shape;7939;g3c96f182b49_4_12135"/>
          <p:cNvSpPr/>
          <p:nvPr/>
        </p:nvSpPr>
        <p:spPr>
          <a:xfrm>
            <a:off x="3797129" y="9795824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4" name="Google Shape;7940;g3c96f182b49_4_12135"/>
          <p:cNvSpPr/>
          <p:nvPr/>
        </p:nvSpPr>
        <p:spPr>
          <a:xfrm>
            <a:off x="3797129" y="9843678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5" name="Google Shape;7941;g3c96f182b49_4_12135"/>
          <p:cNvSpPr/>
          <p:nvPr/>
        </p:nvSpPr>
        <p:spPr>
          <a:xfrm>
            <a:off x="3797129" y="9891532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6" name="Google Shape;7942;g3c96f182b49_4_12135"/>
          <p:cNvSpPr/>
          <p:nvPr/>
        </p:nvSpPr>
        <p:spPr>
          <a:xfrm>
            <a:off x="3797129" y="9939387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7" name="Google Shape;7943;g3c96f182b49_4_12135"/>
          <p:cNvSpPr/>
          <p:nvPr/>
        </p:nvSpPr>
        <p:spPr>
          <a:xfrm>
            <a:off x="3797129" y="9987305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8" name="Google Shape;7944;g3c96f182b49_4_12135"/>
          <p:cNvSpPr/>
          <p:nvPr/>
        </p:nvSpPr>
        <p:spPr>
          <a:xfrm>
            <a:off x="3797129" y="10035159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89" name="Google Shape;7945;g3c96f182b49_4_12135"/>
          <p:cNvSpPr/>
          <p:nvPr/>
        </p:nvSpPr>
        <p:spPr>
          <a:xfrm>
            <a:off x="3797129" y="10083014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0" name="Google Shape;7946;g3c96f182b49_4_12135"/>
          <p:cNvSpPr/>
          <p:nvPr/>
        </p:nvSpPr>
        <p:spPr>
          <a:xfrm>
            <a:off x="3797129" y="10130867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1" name="Google Shape;7947;g3c96f182b49_4_12135"/>
          <p:cNvSpPr/>
          <p:nvPr/>
        </p:nvSpPr>
        <p:spPr>
          <a:xfrm>
            <a:off x="3797129" y="10178721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2" name="Google Shape;7948;g3c96f182b49_4_12135"/>
          <p:cNvSpPr/>
          <p:nvPr/>
        </p:nvSpPr>
        <p:spPr>
          <a:xfrm>
            <a:off x="3797129" y="10226575"/>
            <a:ext cx="8348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3" name="Google Shape;7949;g3c96f182b49_4_12135"/>
          <p:cNvSpPr/>
          <p:nvPr/>
        </p:nvSpPr>
        <p:spPr>
          <a:xfrm>
            <a:off x="3784844" y="10274430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4" name="Google Shape;7950;g3c96f182b49_4_12135"/>
          <p:cNvSpPr/>
          <p:nvPr/>
        </p:nvSpPr>
        <p:spPr>
          <a:xfrm>
            <a:off x="4288019" y="9622803"/>
            <a:ext cx="945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5" name="Google Shape;7951;g3c96f182b49_4_12135"/>
          <p:cNvSpPr/>
          <p:nvPr/>
        </p:nvSpPr>
        <p:spPr>
          <a:xfrm>
            <a:off x="4982675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6" name="Google Shape;7952;g3c96f182b49_4_12135"/>
          <p:cNvSpPr/>
          <p:nvPr/>
        </p:nvSpPr>
        <p:spPr>
          <a:xfrm>
            <a:off x="4982675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397" name="Google Shape;7953;g3c96f182b49_4_12135"/>
          <p:cNvSpPr/>
          <p:nvPr/>
        </p:nvSpPr>
        <p:spPr>
          <a:xfrm>
            <a:off x="4813320" y="9236175"/>
            <a:ext cx="60141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98" name="Google Shape;7954;g3c96f182b49_4_12135"/>
          <p:cNvSpPr/>
          <p:nvPr/>
        </p:nvSpPr>
        <p:spPr>
          <a:xfrm>
            <a:off x="4985119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399" name="Google Shape;7955;g3c96f182b49_4_12135"/>
          <p:cNvSpPr/>
          <p:nvPr/>
        </p:nvSpPr>
        <p:spPr>
          <a:xfrm>
            <a:off x="5156918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0" name="Google Shape;7956;g3c96f182b49_4_12135"/>
          <p:cNvSpPr/>
          <p:nvPr/>
        </p:nvSpPr>
        <p:spPr>
          <a:xfrm>
            <a:off x="4533464" y="9072996"/>
            <a:ext cx="76585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01" name="Google Shape;7957;g3c96f182b49_4_12135"/>
          <p:cNvSpPr/>
          <p:nvPr/>
        </p:nvSpPr>
        <p:spPr>
          <a:xfrm>
            <a:off x="5350843" y="8227381"/>
            <a:ext cx="314204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2" name="Google Shape;7958;g3c96f182b49_4_12135"/>
          <p:cNvSpPr/>
          <p:nvPr/>
        </p:nvSpPr>
        <p:spPr>
          <a:xfrm>
            <a:off x="5283371" y="8310868"/>
            <a:ext cx="67472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21600" y="1668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3" name="Google Shape;7959;g3c96f182b49_4_12135"/>
          <p:cNvSpPr/>
          <p:nvPr/>
        </p:nvSpPr>
        <p:spPr>
          <a:xfrm>
            <a:off x="5414648" y="8458097"/>
            <a:ext cx="100662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108" y="0"/>
                </a:moveTo>
                <a:cubicBezTo>
                  <a:pt x="2898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964" y="1444"/>
                  <a:pt x="15016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4" name="Google Shape;7960;g3c96f182b49_4_12135"/>
          <p:cNvSpPr/>
          <p:nvPr/>
        </p:nvSpPr>
        <p:spPr>
          <a:xfrm>
            <a:off x="3999608" y="8815266"/>
            <a:ext cx="58918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200" y="21600"/>
                </a:moveTo>
                <a:lnTo>
                  <a:pt x="540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5" name="Google Shape;7961;g3c96f182b49_4_12135"/>
          <p:cNvSpPr/>
          <p:nvPr/>
        </p:nvSpPr>
        <p:spPr>
          <a:xfrm>
            <a:off x="3964039" y="8856945"/>
            <a:ext cx="131342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66" y="0"/>
                </a:moveTo>
                <a:cubicBezTo>
                  <a:pt x="3025" y="1115"/>
                  <a:pt x="0" y="4295"/>
                  <a:pt x="0" y="7941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1"/>
                </a:lnTo>
                <a:cubicBezTo>
                  <a:pt x="21600" y="4453"/>
                  <a:pt x="18776" y="1432"/>
                  <a:pt x="14936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6" name="Google Shape;7962;g3c96f182b49_4_12135"/>
          <p:cNvSpPr/>
          <p:nvPr/>
        </p:nvSpPr>
        <p:spPr>
          <a:xfrm>
            <a:off x="5414648" y="8633626"/>
            <a:ext cx="100662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7" name="Google Shape;7963;g3c96f182b49_4_12135"/>
          <p:cNvSpPr/>
          <p:nvPr/>
        </p:nvSpPr>
        <p:spPr>
          <a:xfrm>
            <a:off x="5414648" y="8778410"/>
            <a:ext cx="100662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8" name="Google Shape;7964;g3c96f182b49_4_12135"/>
          <p:cNvSpPr/>
          <p:nvPr/>
        </p:nvSpPr>
        <p:spPr>
          <a:xfrm>
            <a:off x="5414648" y="8924481"/>
            <a:ext cx="100662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09" name="Google Shape;7965;g3c96f182b49_4_12135"/>
          <p:cNvSpPr/>
          <p:nvPr/>
        </p:nvSpPr>
        <p:spPr>
          <a:xfrm>
            <a:off x="5531260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00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10" name="Google Shape;7966;g3c96f182b49_4_12135"/>
          <p:cNvSpPr/>
          <p:nvPr/>
        </p:nvSpPr>
        <p:spPr>
          <a:xfrm>
            <a:off x="5560719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11" name="Google Shape;7967;g3c96f182b49_4_12135"/>
          <p:cNvSpPr/>
          <p:nvPr/>
        </p:nvSpPr>
        <p:spPr>
          <a:xfrm>
            <a:off x="542937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2" name="Google Shape;7968;g3c96f182b49_4_12135"/>
          <p:cNvSpPr/>
          <p:nvPr/>
        </p:nvSpPr>
        <p:spPr>
          <a:xfrm>
            <a:off x="546501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3" name="Google Shape;7969;g3c96f182b49_4_12135"/>
          <p:cNvSpPr/>
          <p:nvPr/>
        </p:nvSpPr>
        <p:spPr>
          <a:xfrm>
            <a:off x="550057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4" name="Google Shape;7970;g3c96f182b49_4_12135"/>
          <p:cNvSpPr/>
          <p:nvPr/>
        </p:nvSpPr>
        <p:spPr>
          <a:xfrm>
            <a:off x="562941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5" name="Google Shape;7971;g3c96f182b49_4_12135"/>
          <p:cNvSpPr/>
          <p:nvPr/>
        </p:nvSpPr>
        <p:spPr>
          <a:xfrm>
            <a:off x="566504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6" name="Google Shape;7972;g3c96f182b49_4_12135"/>
          <p:cNvSpPr/>
          <p:nvPr/>
        </p:nvSpPr>
        <p:spPr>
          <a:xfrm>
            <a:off x="569939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17" name="Google Shape;7973;g3c96f182b49_4_12135"/>
          <p:cNvSpPr/>
          <p:nvPr/>
        </p:nvSpPr>
        <p:spPr>
          <a:xfrm>
            <a:off x="5665046" y="8227381"/>
            <a:ext cx="314139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18" name="Google Shape;7974;g3c96f182b49_4_12135"/>
          <p:cNvSpPr/>
          <p:nvPr/>
        </p:nvSpPr>
        <p:spPr>
          <a:xfrm>
            <a:off x="5979185" y="8310868"/>
            <a:ext cx="67537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0" y="1668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19" name="Google Shape;7975;g3c96f182b49_4_12135"/>
          <p:cNvSpPr/>
          <p:nvPr/>
        </p:nvSpPr>
        <p:spPr>
          <a:xfrm>
            <a:off x="5769373" y="8310868"/>
            <a:ext cx="28173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3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20" name="Google Shape;7976;g3c96f182b49_4_12135"/>
          <p:cNvSpPr/>
          <p:nvPr/>
        </p:nvSpPr>
        <p:spPr>
          <a:xfrm>
            <a:off x="5741136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8414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21" name="Google Shape;7977;g3c96f182b49_4_12135"/>
          <p:cNvSpPr/>
          <p:nvPr/>
        </p:nvSpPr>
        <p:spPr>
          <a:xfrm>
            <a:off x="589942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2" name="Google Shape;7978;g3c96f182b49_4_12135"/>
          <p:cNvSpPr/>
          <p:nvPr/>
        </p:nvSpPr>
        <p:spPr>
          <a:xfrm>
            <a:off x="586508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3" name="Google Shape;7979;g3c96f182b49_4_12135"/>
          <p:cNvSpPr/>
          <p:nvPr/>
        </p:nvSpPr>
        <p:spPr>
          <a:xfrm>
            <a:off x="582951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4" name="Google Shape;7980;g3c96f182b49_4_12135"/>
          <p:cNvSpPr/>
          <p:nvPr/>
        </p:nvSpPr>
        <p:spPr>
          <a:xfrm>
            <a:off x="569939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5" name="Google Shape;7981;g3c96f182b49_4_12135"/>
          <p:cNvSpPr/>
          <p:nvPr/>
        </p:nvSpPr>
        <p:spPr>
          <a:xfrm>
            <a:off x="5465010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6" name="Google Shape;7982;g3c96f182b49_4_12135"/>
          <p:cNvSpPr/>
          <p:nvPr/>
        </p:nvSpPr>
        <p:spPr>
          <a:xfrm>
            <a:off x="5465010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7" name="Google Shape;7983;g3c96f182b49_4_12135"/>
          <p:cNvSpPr/>
          <p:nvPr/>
        </p:nvSpPr>
        <p:spPr>
          <a:xfrm>
            <a:off x="5465011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28" name="Google Shape;7984;g3c96f182b49_4_12135"/>
          <p:cNvSpPr/>
          <p:nvPr/>
        </p:nvSpPr>
        <p:spPr>
          <a:xfrm>
            <a:off x="5613461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36" y="0"/>
                </a:moveTo>
                <a:cubicBezTo>
                  <a:pt x="3123" y="1240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995" y="1444"/>
                  <a:pt x="1509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29" name="Google Shape;7985;g3c96f182b49_4_12135"/>
          <p:cNvSpPr/>
          <p:nvPr/>
        </p:nvSpPr>
        <p:spPr>
          <a:xfrm>
            <a:off x="5122571" y="8822598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0" name="Google Shape;7986;g3c96f182b49_4_12135"/>
          <p:cNvSpPr/>
          <p:nvPr/>
        </p:nvSpPr>
        <p:spPr>
          <a:xfrm>
            <a:off x="4922535" y="8822598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1" name="Google Shape;7987;g3c96f182b49_4_12135"/>
          <p:cNvSpPr/>
          <p:nvPr/>
        </p:nvSpPr>
        <p:spPr>
          <a:xfrm>
            <a:off x="4894299" y="8854501"/>
            <a:ext cx="101884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1228"/>
                  <a:pt x="0" y="4282"/>
                  <a:pt x="0" y="794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4"/>
                </a:lnTo>
                <a:cubicBezTo>
                  <a:pt x="21600" y="4484"/>
                  <a:pt x="18995" y="1431"/>
                  <a:pt x="15095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2" name="Google Shape;7988;g3c96f182b49_4_12135"/>
          <p:cNvSpPr/>
          <p:nvPr/>
        </p:nvSpPr>
        <p:spPr>
          <a:xfrm>
            <a:off x="5094334" y="8854501"/>
            <a:ext cx="101884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2864" y="1228"/>
                  <a:pt x="0" y="4282"/>
                  <a:pt x="0" y="794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4"/>
                </a:lnTo>
                <a:cubicBezTo>
                  <a:pt x="21600" y="4484"/>
                  <a:pt x="18736" y="1431"/>
                  <a:pt x="14836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3" name="Google Shape;7989;g3c96f182b49_4_12135"/>
          <p:cNvSpPr/>
          <p:nvPr/>
        </p:nvSpPr>
        <p:spPr>
          <a:xfrm>
            <a:off x="5613461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4" name="Google Shape;7990;g3c96f182b49_4_12135"/>
          <p:cNvSpPr/>
          <p:nvPr/>
        </p:nvSpPr>
        <p:spPr>
          <a:xfrm>
            <a:off x="5613461" y="8778410"/>
            <a:ext cx="101884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5" name="Google Shape;7991;g3c96f182b49_4_12135"/>
          <p:cNvSpPr/>
          <p:nvPr/>
        </p:nvSpPr>
        <p:spPr>
          <a:xfrm>
            <a:off x="5613461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36" name="Google Shape;7992;g3c96f182b49_4_12135"/>
          <p:cNvSpPr/>
          <p:nvPr/>
        </p:nvSpPr>
        <p:spPr>
          <a:xfrm>
            <a:off x="5665046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37" name="Google Shape;7993;g3c96f182b49_4_12135"/>
          <p:cNvSpPr/>
          <p:nvPr/>
        </p:nvSpPr>
        <p:spPr>
          <a:xfrm>
            <a:off x="5665046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38" name="Google Shape;7994;g3c96f182b49_4_12135"/>
          <p:cNvSpPr/>
          <p:nvPr/>
        </p:nvSpPr>
        <p:spPr>
          <a:xfrm>
            <a:off x="5665046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39" name="Google Shape;7995;g3c96f182b49_4_12135"/>
          <p:cNvSpPr/>
          <p:nvPr/>
        </p:nvSpPr>
        <p:spPr>
          <a:xfrm>
            <a:off x="5813496" y="8456875"/>
            <a:ext cx="101884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295" y="0"/>
                </a:moveTo>
                <a:cubicBezTo>
                  <a:pt x="3123" y="1228"/>
                  <a:pt x="0" y="4282"/>
                  <a:pt x="0" y="794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4"/>
                </a:lnTo>
                <a:cubicBezTo>
                  <a:pt x="21600" y="4484"/>
                  <a:pt x="18995" y="1431"/>
                  <a:pt x="15095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0" name="Google Shape;7996;g3c96f182b49_4_12135"/>
          <p:cNvSpPr/>
          <p:nvPr/>
        </p:nvSpPr>
        <p:spPr>
          <a:xfrm>
            <a:off x="5813496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1" name="Google Shape;7997;g3c96f182b49_4_12135"/>
          <p:cNvSpPr/>
          <p:nvPr/>
        </p:nvSpPr>
        <p:spPr>
          <a:xfrm>
            <a:off x="5813496" y="8778410"/>
            <a:ext cx="101884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2" name="Google Shape;7998;g3c96f182b49_4_12135"/>
          <p:cNvSpPr/>
          <p:nvPr/>
        </p:nvSpPr>
        <p:spPr>
          <a:xfrm>
            <a:off x="5813496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3" name="Google Shape;7999;g3c96f182b49_4_12135"/>
          <p:cNvSpPr/>
          <p:nvPr/>
        </p:nvSpPr>
        <p:spPr>
          <a:xfrm>
            <a:off x="5865081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44" name="Google Shape;8000;g3c96f182b49_4_12135"/>
          <p:cNvSpPr/>
          <p:nvPr/>
        </p:nvSpPr>
        <p:spPr>
          <a:xfrm>
            <a:off x="5865081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45" name="Google Shape;8001;g3c96f182b49_4_12135"/>
          <p:cNvSpPr/>
          <p:nvPr/>
        </p:nvSpPr>
        <p:spPr>
          <a:xfrm>
            <a:off x="5865081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46" name="Google Shape;8002;g3c96f182b49_4_12135"/>
          <p:cNvSpPr/>
          <p:nvPr/>
        </p:nvSpPr>
        <p:spPr>
          <a:xfrm>
            <a:off x="6565848" y="8310868"/>
            <a:ext cx="763350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909" y="21600"/>
                </a:moveTo>
                <a:lnTo>
                  <a:pt x="1909" y="1668"/>
                </a:lnTo>
                <a:lnTo>
                  <a:pt x="0" y="0"/>
                </a:lnTo>
                <a:lnTo>
                  <a:pt x="21600" y="0"/>
                </a:lnTo>
                <a:lnTo>
                  <a:pt x="19725" y="1668"/>
                </a:lnTo>
                <a:lnTo>
                  <a:pt x="19725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7" name="Google Shape;8003;g3c96f182b49_4_12135"/>
          <p:cNvSpPr/>
          <p:nvPr/>
        </p:nvSpPr>
        <p:spPr>
          <a:xfrm>
            <a:off x="6749931" y="8633626"/>
            <a:ext cx="50299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8" name="Google Shape;8004;g3c96f182b49_4_12135"/>
          <p:cNvSpPr/>
          <p:nvPr/>
        </p:nvSpPr>
        <p:spPr>
          <a:xfrm>
            <a:off x="6749931" y="8491222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49" name="Google Shape;8005;g3c96f182b49_4_12135"/>
          <p:cNvSpPr/>
          <p:nvPr/>
        </p:nvSpPr>
        <p:spPr>
          <a:xfrm>
            <a:off x="6749931" y="8152513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0" name="Google Shape;8006;g3c96f182b49_4_12135"/>
          <p:cNvSpPr/>
          <p:nvPr/>
        </p:nvSpPr>
        <p:spPr>
          <a:xfrm>
            <a:off x="6749931" y="7897226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1" name="Google Shape;8007;g3c96f182b49_4_12135"/>
          <p:cNvSpPr/>
          <p:nvPr/>
        </p:nvSpPr>
        <p:spPr>
          <a:xfrm>
            <a:off x="6749931" y="7552407"/>
            <a:ext cx="5029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2" name="Google Shape;8008;g3c96f182b49_4_12135"/>
          <p:cNvSpPr/>
          <p:nvPr/>
        </p:nvSpPr>
        <p:spPr>
          <a:xfrm>
            <a:off x="6749931" y="8778410"/>
            <a:ext cx="50299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3" name="Google Shape;8009;g3c96f182b49_4_12135"/>
          <p:cNvSpPr/>
          <p:nvPr/>
        </p:nvSpPr>
        <p:spPr>
          <a:xfrm>
            <a:off x="6749931" y="8924481"/>
            <a:ext cx="5029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4" name="Google Shape;8010;g3c96f182b49_4_12135"/>
          <p:cNvSpPr/>
          <p:nvPr/>
        </p:nvSpPr>
        <p:spPr>
          <a:xfrm>
            <a:off x="7098481" y="8633626"/>
            <a:ext cx="51521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5" name="Google Shape;8011;g3c96f182b49_4_12135"/>
          <p:cNvSpPr/>
          <p:nvPr/>
        </p:nvSpPr>
        <p:spPr>
          <a:xfrm>
            <a:off x="7098481" y="8491222"/>
            <a:ext cx="51521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6" name="Google Shape;8012;g3c96f182b49_4_12135"/>
          <p:cNvSpPr/>
          <p:nvPr/>
        </p:nvSpPr>
        <p:spPr>
          <a:xfrm>
            <a:off x="7098481" y="8778410"/>
            <a:ext cx="51521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7" name="Google Shape;8013;g3c96f182b49_4_12135"/>
          <p:cNvSpPr/>
          <p:nvPr/>
        </p:nvSpPr>
        <p:spPr>
          <a:xfrm>
            <a:off x="7098481" y="8924481"/>
            <a:ext cx="51521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8" name="Google Shape;8014;g3c96f182b49_4_12135"/>
          <p:cNvSpPr/>
          <p:nvPr/>
        </p:nvSpPr>
        <p:spPr>
          <a:xfrm>
            <a:off x="6814959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59" name="Google Shape;8015;g3c96f182b49_4_12135"/>
          <p:cNvSpPr/>
          <p:nvPr/>
        </p:nvSpPr>
        <p:spPr>
          <a:xfrm>
            <a:off x="6843195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59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60" name="Google Shape;8016;g3c96f182b49_4_12135"/>
          <p:cNvSpPr/>
          <p:nvPr/>
        </p:nvSpPr>
        <p:spPr>
          <a:xfrm>
            <a:off x="671314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1" name="Google Shape;8017;g3c96f182b49_4_12135"/>
          <p:cNvSpPr/>
          <p:nvPr/>
        </p:nvSpPr>
        <p:spPr>
          <a:xfrm>
            <a:off x="674870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2" name="Google Shape;8018;g3c96f182b49_4_12135"/>
          <p:cNvSpPr/>
          <p:nvPr/>
        </p:nvSpPr>
        <p:spPr>
          <a:xfrm>
            <a:off x="678305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3" name="Google Shape;8019;g3c96f182b49_4_12135"/>
          <p:cNvSpPr/>
          <p:nvPr/>
        </p:nvSpPr>
        <p:spPr>
          <a:xfrm>
            <a:off x="6913175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4" name="Google Shape;8020;g3c96f182b49_4_12135"/>
          <p:cNvSpPr/>
          <p:nvPr/>
        </p:nvSpPr>
        <p:spPr>
          <a:xfrm>
            <a:off x="694752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5" name="Google Shape;8021;g3c96f182b49_4_12135"/>
          <p:cNvSpPr/>
          <p:nvPr/>
        </p:nvSpPr>
        <p:spPr>
          <a:xfrm>
            <a:off x="698309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66" name="Google Shape;8022;g3c96f182b49_4_12135"/>
          <p:cNvSpPr/>
          <p:nvPr/>
        </p:nvSpPr>
        <p:spPr>
          <a:xfrm>
            <a:off x="7053071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67" name="Google Shape;8023;g3c96f182b49_4_12135"/>
          <p:cNvSpPr/>
          <p:nvPr/>
        </p:nvSpPr>
        <p:spPr>
          <a:xfrm>
            <a:off x="7023613" y="8310868"/>
            <a:ext cx="29459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00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68" name="Google Shape;8024;g3c96f182b49_4_12135"/>
          <p:cNvSpPr/>
          <p:nvPr/>
        </p:nvSpPr>
        <p:spPr>
          <a:xfrm>
            <a:off x="7570976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59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69" name="Google Shape;8025;g3c96f182b49_4_12135"/>
          <p:cNvSpPr/>
          <p:nvPr/>
        </p:nvSpPr>
        <p:spPr>
          <a:xfrm>
            <a:off x="7542739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0" name="Google Shape;8026;g3c96f182b49_4_12135"/>
          <p:cNvSpPr/>
          <p:nvPr/>
        </p:nvSpPr>
        <p:spPr>
          <a:xfrm>
            <a:off x="7832373" y="8310868"/>
            <a:ext cx="29459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59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1" name="Google Shape;8027;g3c96f182b49_4_12135"/>
          <p:cNvSpPr/>
          <p:nvPr/>
        </p:nvSpPr>
        <p:spPr>
          <a:xfrm>
            <a:off x="7804136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2" name="Google Shape;8028;g3c96f182b49_4_12135"/>
          <p:cNvSpPr/>
          <p:nvPr/>
        </p:nvSpPr>
        <p:spPr>
          <a:xfrm>
            <a:off x="8094991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3" name="Google Shape;8029;g3c96f182b49_4_12135"/>
          <p:cNvSpPr/>
          <p:nvPr/>
        </p:nvSpPr>
        <p:spPr>
          <a:xfrm>
            <a:off x="8065532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00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4" name="Google Shape;8030;g3c96f182b49_4_12135"/>
          <p:cNvSpPr/>
          <p:nvPr/>
        </p:nvSpPr>
        <p:spPr>
          <a:xfrm>
            <a:off x="8356387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5" name="Google Shape;8031;g3c96f182b49_4_12135"/>
          <p:cNvSpPr/>
          <p:nvPr/>
        </p:nvSpPr>
        <p:spPr>
          <a:xfrm>
            <a:off x="8326928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00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476" name="Google Shape;8032;g3c96f182b49_4_12135"/>
          <p:cNvSpPr/>
          <p:nvPr/>
        </p:nvSpPr>
        <p:spPr>
          <a:xfrm>
            <a:off x="718312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77" name="Google Shape;8033;g3c96f182b49_4_12135"/>
          <p:cNvSpPr/>
          <p:nvPr/>
        </p:nvSpPr>
        <p:spPr>
          <a:xfrm>
            <a:off x="714755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78" name="Google Shape;8034;g3c96f182b49_4_12135"/>
          <p:cNvSpPr/>
          <p:nvPr/>
        </p:nvSpPr>
        <p:spPr>
          <a:xfrm>
            <a:off x="711321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79" name="Google Shape;8035;g3c96f182b49_4_12135"/>
          <p:cNvSpPr/>
          <p:nvPr/>
        </p:nvSpPr>
        <p:spPr>
          <a:xfrm>
            <a:off x="698309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0" name="Google Shape;8036;g3c96f182b49_4_12135"/>
          <p:cNvSpPr/>
          <p:nvPr/>
        </p:nvSpPr>
        <p:spPr>
          <a:xfrm>
            <a:off x="740528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1" name="Google Shape;8037;g3c96f182b49_4_12135"/>
          <p:cNvSpPr/>
          <p:nvPr/>
        </p:nvSpPr>
        <p:spPr>
          <a:xfrm>
            <a:off x="744085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2" name="Google Shape;8038;g3c96f182b49_4_12135"/>
          <p:cNvSpPr/>
          <p:nvPr/>
        </p:nvSpPr>
        <p:spPr>
          <a:xfrm>
            <a:off x="747526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3" name="Google Shape;8039;g3c96f182b49_4_12135"/>
          <p:cNvSpPr/>
          <p:nvPr/>
        </p:nvSpPr>
        <p:spPr>
          <a:xfrm>
            <a:off x="747526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4" name="Google Shape;8040;g3c96f182b49_4_12135"/>
          <p:cNvSpPr/>
          <p:nvPr/>
        </p:nvSpPr>
        <p:spPr>
          <a:xfrm>
            <a:off x="766668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5" name="Google Shape;8041;g3c96f182b49_4_12135"/>
          <p:cNvSpPr/>
          <p:nvPr/>
        </p:nvSpPr>
        <p:spPr>
          <a:xfrm>
            <a:off x="770225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6" name="Google Shape;8042;g3c96f182b49_4_12135"/>
          <p:cNvSpPr/>
          <p:nvPr/>
        </p:nvSpPr>
        <p:spPr>
          <a:xfrm>
            <a:off x="773666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7" name="Google Shape;8043;g3c96f182b49_4_12135"/>
          <p:cNvSpPr/>
          <p:nvPr/>
        </p:nvSpPr>
        <p:spPr>
          <a:xfrm>
            <a:off x="773666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8" name="Google Shape;8044;g3c96f182b49_4_12135"/>
          <p:cNvSpPr/>
          <p:nvPr/>
        </p:nvSpPr>
        <p:spPr>
          <a:xfrm>
            <a:off x="792808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89" name="Google Shape;8045;g3c96f182b49_4_12135"/>
          <p:cNvSpPr/>
          <p:nvPr/>
        </p:nvSpPr>
        <p:spPr>
          <a:xfrm>
            <a:off x="796371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0" name="Google Shape;8046;g3c96f182b49_4_12135"/>
          <p:cNvSpPr/>
          <p:nvPr/>
        </p:nvSpPr>
        <p:spPr>
          <a:xfrm>
            <a:off x="799928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1" name="Google Shape;8047;g3c96f182b49_4_12135"/>
          <p:cNvSpPr/>
          <p:nvPr/>
        </p:nvSpPr>
        <p:spPr>
          <a:xfrm>
            <a:off x="799928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2" name="Google Shape;8048;g3c96f182b49_4_12135"/>
          <p:cNvSpPr/>
          <p:nvPr/>
        </p:nvSpPr>
        <p:spPr>
          <a:xfrm>
            <a:off x="819069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3" name="Google Shape;8049;g3c96f182b49_4_12135"/>
          <p:cNvSpPr/>
          <p:nvPr/>
        </p:nvSpPr>
        <p:spPr>
          <a:xfrm>
            <a:off x="822511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4" name="Google Shape;8050;g3c96f182b49_4_12135"/>
          <p:cNvSpPr/>
          <p:nvPr/>
        </p:nvSpPr>
        <p:spPr>
          <a:xfrm>
            <a:off x="826067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5" name="Google Shape;8051;g3c96f182b49_4_12135"/>
          <p:cNvSpPr/>
          <p:nvPr/>
        </p:nvSpPr>
        <p:spPr>
          <a:xfrm>
            <a:off x="826067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6" name="Google Shape;8052;g3c96f182b49_4_12135"/>
          <p:cNvSpPr/>
          <p:nvPr/>
        </p:nvSpPr>
        <p:spPr>
          <a:xfrm>
            <a:off x="845216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7" name="Google Shape;8053;g3c96f182b49_4_12135"/>
          <p:cNvSpPr/>
          <p:nvPr/>
        </p:nvSpPr>
        <p:spPr>
          <a:xfrm>
            <a:off x="848650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8" name="Google Shape;8054;g3c96f182b49_4_12135"/>
          <p:cNvSpPr/>
          <p:nvPr/>
        </p:nvSpPr>
        <p:spPr>
          <a:xfrm>
            <a:off x="852207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499" name="Google Shape;8055;g3c96f182b49_4_12135"/>
          <p:cNvSpPr/>
          <p:nvPr/>
        </p:nvSpPr>
        <p:spPr>
          <a:xfrm>
            <a:off x="852207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00" name="Google Shape;8056;g3c96f182b49_4_12135"/>
          <p:cNvSpPr/>
          <p:nvPr/>
        </p:nvSpPr>
        <p:spPr>
          <a:xfrm>
            <a:off x="6897224" y="8458097"/>
            <a:ext cx="101820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52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735" y="1444"/>
                  <a:pt x="1509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1" name="Google Shape;8057;g3c96f182b49_4_12135"/>
          <p:cNvSpPr/>
          <p:nvPr/>
        </p:nvSpPr>
        <p:spPr>
          <a:xfrm>
            <a:off x="7417572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2" name="Google Shape;8058;g3c96f182b49_4_12135"/>
          <p:cNvSpPr/>
          <p:nvPr/>
        </p:nvSpPr>
        <p:spPr>
          <a:xfrm>
            <a:off x="7389336" y="7433350"/>
            <a:ext cx="101884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744"/>
                  <a:pt x="0" y="2594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7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3" name="Google Shape;8059;g3c96f182b49_4_12135"/>
          <p:cNvSpPr/>
          <p:nvPr/>
        </p:nvSpPr>
        <p:spPr>
          <a:xfrm>
            <a:off x="6897224" y="8035965"/>
            <a:ext cx="101820" cy="2172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5002"/>
                </a:moveTo>
                <a:cubicBezTo>
                  <a:pt x="21600" y="2194"/>
                  <a:pt x="16661" y="0"/>
                  <a:pt x="10670" y="0"/>
                </a:cubicBezTo>
                <a:cubicBezTo>
                  <a:pt x="4939" y="0"/>
                  <a:pt x="0" y="2315"/>
                  <a:pt x="0" y="5002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5002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4" name="Google Shape;8060;g3c96f182b49_4_12135"/>
          <p:cNvSpPr/>
          <p:nvPr/>
        </p:nvSpPr>
        <p:spPr>
          <a:xfrm>
            <a:off x="6897224" y="7430906"/>
            <a:ext cx="101820" cy="217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5002"/>
                </a:moveTo>
                <a:cubicBezTo>
                  <a:pt x="21600" y="2194"/>
                  <a:pt x="16661" y="0"/>
                  <a:pt x="10670" y="0"/>
                </a:cubicBezTo>
                <a:cubicBezTo>
                  <a:pt x="4939" y="0"/>
                  <a:pt x="0" y="2194"/>
                  <a:pt x="0" y="5002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5002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5" name="Google Shape;8061;g3c96f182b49_4_12135"/>
          <p:cNvSpPr/>
          <p:nvPr/>
        </p:nvSpPr>
        <p:spPr>
          <a:xfrm>
            <a:off x="6897224" y="8633626"/>
            <a:ext cx="101820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6" name="Google Shape;8062;g3c96f182b49_4_12135"/>
          <p:cNvSpPr/>
          <p:nvPr/>
        </p:nvSpPr>
        <p:spPr>
          <a:xfrm>
            <a:off x="6897224" y="8778410"/>
            <a:ext cx="101820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7" name="Google Shape;8063;g3c96f182b49_4_12135"/>
          <p:cNvSpPr/>
          <p:nvPr/>
        </p:nvSpPr>
        <p:spPr>
          <a:xfrm>
            <a:off x="6897224" y="8924481"/>
            <a:ext cx="101820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08" name="Google Shape;8064;g3c96f182b49_4_12135"/>
          <p:cNvSpPr/>
          <p:nvPr/>
        </p:nvSpPr>
        <p:spPr>
          <a:xfrm>
            <a:off x="6947522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09" name="Google Shape;8065;g3c96f182b49_4_12135"/>
          <p:cNvSpPr/>
          <p:nvPr/>
        </p:nvSpPr>
        <p:spPr>
          <a:xfrm>
            <a:off x="6897224" y="7897226"/>
            <a:ext cx="101820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0" name="Google Shape;8066;g3c96f182b49_4_12135"/>
          <p:cNvSpPr/>
          <p:nvPr/>
        </p:nvSpPr>
        <p:spPr>
          <a:xfrm>
            <a:off x="6947522" y="7897227"/>
            <a:ext cx="1" cy="9577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11" name="Google Shape;8067;g3c96f182b49_4_12135"/>
          <p:cNvSpPr/>
          <p:nvPr/>
        </p:nvSpPr>
        <p:spPr>
          <a:xfrm>
            <a:off x="6947522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12" name="Google Shape;8068;g3c96f182b49_4_12135"/>
          <p:cNvSpPr/>
          <p:nvPr/>
        </p:nvSpPr>
        <p:spPr>
          <a:xfrm>
            <a:off x="6947522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13" name="Google Shape;8069;g3c96f182b49_4_12135"/>
          <p:cNvSpPr/>
          <p:nvPr/>
        </p:nvSpPr>
        <p:spPr>
          <a:xfrm>
            <a:off x="7417572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4" name="Google Shape;8070;g3c96f182b49_4_12135"/>
          <p:cNvSpPr/>
          <p:nvPr/>
        </p:nvSpPr>
        <p:spPr>
          <a:xfrm>
            <a:off x="7389336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995" y="1444"/>
                  <a:pt x="1509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5" name="Google Shape;8071;g3c96f182b49_4_12135"/>
          <p:cNvSpPr/>
          <p:nvPr/>
        </p:nvSpPr>
        <p:spPr>
          <a:xfrm>
            <a:off x="7389336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6" name="Google Shape;8072;g3c96f182b49_4_12135"/>
          <p:cNvSpPr/>
          <p:nvPr/>
        </p:nvSpPr>
        <p:spPr>
          <a:xfrm>
            <a:off x="7389336" y="8778410"/>
            <a:ext cx="101884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7" name="Google Shape;8073;g3c96f182b49_4_12135"/>
          <p:cNvSpPr/>
          <p:nvPr/>
        </p:nvSpPr>
        <p:spPr>
          <a:xfrm>
            <a:off x="7389336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18" name="Google Shape;8074;g3c96f182b49_4_12135"/>
          <p:cNvSpPr/>
          <p:nvPr/>
        </p:nvSpPr>
        <p:spPr>
          <a:xfrm>
            <a:off x="7440857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19" name="Google Shape;8075;g3c96f182b49_4_12135"/>
          <p:cNvSpPr/>
          <p:nvPr/>
        </p:nvSpPr>
        <p:spPr>
          <a:xfrm>
            <a:off x="7440856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20" name="Google Shape;8076;g3c96f182b49_4_12135"/>
          <p:cNvSpPr/>
          <p:nvPr/>
        </p:nvSpPr>
        <p:spPr>
          <a:xfrm>
            <a:off x="7440857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21" name="Google Shape;8077;g3c96f182b49_4_12135"/>
          <p:cNvSpPr/>
          <p:nvPr/>
        </p:nvSpPr>
        <p:spPr>
          <a:xfrm>
            <a:off x="7678969" y="8424972"/>
            <a:ext cx="46633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22" name="Google Shape;8078;g3c96f182b49_4_12135"/>
          <p:cNvSpPr/>
          <p:nvPr/>
        </p:nvSpPr>
        <p:spPr>
          <a:xfrm>
            <a:off x="7651955" y="8458097"/>
            <a:ext cx="100662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108" y="0"/>
                </a:moveTo>
                <a:cubicBezTo>
                  <a:pt x="2898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964" y="1444"/>
                  <a:pt x="15016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23" name="Google Shape;8079;g3c96f182b49_4_12135"/>
          <p:cNvSpPr/>
          <p:nvPr/>
        </p:nvSpPr>
        <p:spPr>
          <a:xfrm>
            <a:off x="7651955" y="8633626"/>
            <a:ext cx="100662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24" name="Google Shape;8080;g3c96f182b49_4_12135"/>
          <p:cNvSpPr/>
          <p:nvPr/>
        </p:nvSpPr>
        <p:spPr>
          <a:xfrm>
            <a:off x="7651955" y="8778410"/>
            <a:ext cx="100662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25" name="Google Shape;8081;g3c96f182b49_4_12135"/>
          <p:cNvSpPr/>
          <p:nvPr/>
        </p:nvSpPr>
        <p:spPr>
          <a:xfrm>
            <a:off x="7651955" y="8924481"/>
            <a:ext cx="100662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26" name="Google Shape;8082;g3c96f182b49_4_12135"/>
          <p:cNvSpPr/>
          <p:nvPr/>
        </p:nvSpPr>
        <p:spPr>
          <a:xfrm>
            <a:off x="7702253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27" name="Google Shape;8083;g3c96f182b49_4_12135"/>
          <p:cNvSpPr/>
          <p:nvPr/>
        </p:nvSpPr>
        <p:spPr>
          <a:xfrm>
            <a:off x="7702253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28" name="Google Shape;8084;g3c96f182b49_4_12135"/>
          <p:cNvSpPr/>
          <p:nvPr/>
        </p:nvSpPr>
        <p:spPr>
          <a:xfrm>
            <a:off x="7702253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29" name="Google Shape;8085;g3c96f182b49_4_12135"/>
          <p:cNvSpPr/>
          <p:nvPr/>
        </p:nvSpPr>
        <p:spPr>
          <a:xfrm>
            <a:off x="7940366" y="8424972"/>
            <a:ext cx="46633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910" y="21600"/>
                </a:moveTo>
                <a:lnTo>
                  <a:pt x="569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0" name="Google Shape;8086;g3c96f182b49_4_12135"/>
          <p:cNvSpPr/>
          <p:nvPr/>
        </p:nvSpPr>
        <p:spPr>
          <a:xfrm>
            <a:off x="7913351" y="8458097"/>
            <a:ext cx="100662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108" y="0"/>
                </a:moveTo>
                <a:cubicBezTo>
                  <a:pt x="2898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964" y="1444"/>
                  <a:pt x="15016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1" name="Google Shape;8087;g3c96f182b49_4_12135"/>
          <p:cNvSpPr/>
          <p:nvPr/>
        </p:nvSpPr>
        <p:spPr>
          <a:xfrm>
            <a:off x="7913351" y="8633626"/>
            <a:ext cx="100662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2" name="Google Shape;8088;g3c96f182b49_4_12135"/>
          <p:cNvSpPr/>
          <p:nvPr/>
        </p:nvSpPr>
        <p:spPr>
          <a:xfrm>
            <a:off x="7913351" y="8778410"/>
            <a:ext cx="100662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3" name="Google Shape;8089;g3c96f182b49_4_12135"/>
          <p:cNvSpPr/>
          <p:nvPr/>
        </p:nvSpPr>
        <p:spPr>
          <a:xfrm>
            <a:off x="7913351" y="8924481"/>
            <a:ext cx="100662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4" name="Google Shape;8090;g3c96f182b49_4_12135"/>
          <p:cNvSpPr/>
          <p:nvPr/>
        </p:nvSpPr>
        <p:spPr>
          <a:xfrm>
            <a:off x="7963714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35" name="Google Shape;8091;g3c96f182b49_4_12135"/>
          <p:cNvSpPr/>
          <p:nvPr/>
        </p:nvSpPr>
        <p:spPr>
          <a:xfrm>
            <a:off x="7963714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36" name="Google Shape;8092;g3c96f182b49_4_12135"/>
          <p:cNvSpPr/>
          <p:nvPr/>
        </p:nvSpPr>
        <p:spPr>
          <a:xfrm>
            <a:off x="7963714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37" name="Google Shape;8093;g3c96f182b49_4_12135"/>
          <p:cNvSpPr/>
          <p:nvPr/>
        </p:nvSpPr>
        <p:spPr>
          <a:xfrm>
            <a:off x="6315450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8" name="Google Shape;8094;g3c96f182b49_4_12135"/>
          <p:cNvSpPr/>
          <p:nvPr/>
        </p:nvSpPr>
        <p:spPr>
          <a:xfrm>
            <a:off x="6287277" y="8310868"/>
            <a:ext cx="28174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8433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39" name="Google Shape;8095;g3c96f182b49_4_12135"/>
          <p:cNvSpPr/>
          <p:nvPr/>
        </p:nvSpPr>
        <p:spPr>
          <a:xfrm>
            <a:off x="614982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0" name="Google Shape;8096;g3c96f182b49_4_12135"/>
          <p:cNvSpPr/>
          <p:nvPr/>
        </p:nvSpPr>
        <p:spPr>
          <a:xfrm>
            <a:off x="618417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1" name="Google Shape;8097;g3c96f182b49_4_12135"/>
          <p:cNvSpPr/>
          <p:nvPr/>
        </p:nvSpPr>
        <p:spPr>
          <a:xfrm>
            <a:off x="621974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2" name="Google Shape;8098;g3c96f182b49_4_12135"/>
          <p:cNvSpPr/>
          <p:nvPr/>
        </p:nvSpPr>
        <p:spPr>
          <a:xfrm>
            <a:off x="621974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3" name="Google Shape;8099;g3c96f182b49_4_12135"/>
          <p:cNvSpPr/>
          <p:nvPr/>
        </p:nvSpPr>
        <p:spPr>
          <a:xfrm>
            <a:off x="641122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4" name="Google Shape;8100;g3c96f182b49_4_12135"/>
          <p:cNvSpPr/>
          <p:nvPr/>
        </p:nvSpPr>
        <p:spPr>
          <a:xfrm>
            <a:off x="644556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5" name="Google Shape;8101;g3c96f182b49_4_12135"/>
          <p:cNvSpPr/>
          <p:nvPr/>
        </p:nvSpPr>
        <p:spPr>
          <a:xfrm>
            <a:off x="648113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6" name="Google Shape;8102;g3c96f182b49_4_12135"/>
          <p:cNvSpPr/>
          <p:nvPr/>
        </p:nvSpPr>
        <p:spPr>
          <a:xfrm>
            <a:off x="648113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47" name="Google Shape;8103;g3c96f182b49_4_12135"/>
          <p:cNvSpPr/>
          <p:nvPr/>
        </p:nvSpPr>
        <p:spPr>
          <a:xfrm>
            <a:off x="6162046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48" name="Google Shape;8104;g3c96f182b49_4_12135"/>
          <p:cNvSpPr/>
          <p:nvPr/>
        </p:nvSpPr>
        <p:spPr>
          <a:xfrm>
            <a:off x="6133874" y="8458097"/>
            <a:ext cx="101820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52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735" y="1444"/>
                  <a:pt x="1483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49" name="Google Shape;8105;g3c96f182b49_4_12135"/>
          <p:cNvSpPr/>
          <p:nvPr/>
        </p:nvSpPr>
        <p:spPr>
          <a:xfrm>
            <a:off x="6133874" y="8633626"/>
            <a:ext cx="101820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0" name="Google Shape;8106;g3c96f182b49_4_12135"/>
          <p:cNvSpPr/>
          <p:nvPr/>
        </p:nvSpPr>
        <p:spPr>
          <a:xfrm>
            <a:off x="6133874" y="8778410"/>
            <a:ext cx="101820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1" name="Google Shape;8107;g3c96f182b49_4_12135"/>
          <p:cNvSpPr/>
          <p:nvPr/>
        </p:nvSpPr>
        <p:spPr>
          <a:xfrm>
            <a:off x="6133874" y="8924481"/>
            <a:ext cx="101820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2" name="Google Shape;8108;g3c96f182b49_4_12135"/>
          <p:cNvSpPr/>
          <p:nvPr/>
        </p:nvSpPr>
        <p:spPr>
          <a:xfrm>
            <a:off x="6184172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53" name="Google Shape;8109;g3c96f182b49_4_12135"/>
          <p:cNvSpPr/>
          <p:nvPr/>
        </p:nvSpPr>
        <p:spPr>
          <a:xfrm>
            <a:off x="6184172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54" name="Google Shape;8110;g3c96f182b49_4_12135"/>
          <p:cNvSpPr/>
          <p:nvPr/>
        </p:nvSpPr>
        <p:spPr>
          <a:xfrm>
            <a:off x="6184172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55" name="Google Shape;8111;g3c96f182b49_4_12135"/>
          <p:cNvSpPr/>
          <p:nvPr/>
        </p:nvSpPr>
        <p:spPr>
          <a:xfrm>
            <a:off x="6423507" y="8424972"/>
            <a:ext cx="45347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1" y="21600"/>
                </a:moveTo>
                <a:lnTo>
                  <a:pt x="5239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6" name="Google Shape;8112;g3c96f182b49_4_12135"/>
          <p:cNvSpPr/>
          <p:nvPr/>
        </p:nvSpPr>
        <p:spPr>
          <a:xfrm>
            <a:off x="6395271" y="8458097"/>
            <a:ext cx="101819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65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735" y="1444"/>
                  <a:pt x="1509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7" name="Google Shape;8113;g3c96f182b49_4_12135"/>
          <p:cNvSpPr/>
          <p:nvPr/>
        </p:nvSpPr>
        <p:spPr>
          <a:xfrm>
            <a:off x="6395271" y="8633626"/>
            <a:ext cx="101819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8" name="Google Shape;8114;g3c96f182b49_4_12135"/>
          <p:cNvSpPr/>
          <p:nvPr/>
        </p:nvSpPr>
        <p:spPr>
          <a:xfrm>
            <a:off x="6395271" y="8778410"/>
            <a:ext cx="101819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59" name="Google Shape;8115;g3c96f182b49_4_12135"/>
          <p:cNvSpPr/>
          <p:nvPr/>
        </p:nvSpPr>
        <p:spPr>
          <a:xfrm>
            <a:off x="6395271" y="8924481"/>
            <a:ext cx="10181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0" name="Google Shape;8116;g3c96f182b49_4_12135"/>
          <p:cNvSpPr/>
          <p:nvPr/>
        </p:nvSpPr>
        <p:spPr>
          <a:xfrm>
            <a:off x="6445569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61" name="Google Shape;8117;g3c96f182b49_4_12135"/>
          <p:cNvSpPr/>
          <p:nvPr/>
        </p:nvSpPr>
        <p:spPr>
          <a:xfrm>
            <a:off x="6445569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62" name="Google Shape;8118;g3c96f182b49_4_12135"/>
          <p:cNvSpPr/>
          <p:nvPr/>
        </p:nvSpPr>
        <p:spPr>
          <a:xfrm>
            <a:off x="6445569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63" name="Google Shape;8119;g3c96f182b49_4_12135"/>
          <p:cNvSpPr/>
          <p:nvPr/>
        </p:nvSpPr>
        <p:spPr>
          <a:xfrm>
            <a:off x="8202984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756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4" name="Google Shape;8120;g3c96f182b49_4_12135"/>
          <p:cNvSpPr/>
          <p:nvPr/>
        </p:nvSpPr>
        <p:spPr>
          <a:xfrm>
            <a:off x="8174748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36" y="0"/>
                </a:moveTo>
                <a:cubicBezTo>
                  <a:pt x="2864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736" y="1444"/>
                  <a:pt x="14836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5" name="Google Shape;8121;g3c96f182b49_4_12135"/>
          <p:cNvSpPr/>
          <p:nvPr/>
        </p:nvSpPr>
        <p:spPr>
          <a:xfrm>
            <a:off x="8174748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6" name="Google Shape;8122;g3c96f182b49_4_12135"/>
          <p:cNvSpPr/>
          <p:nvPr/>
        </p:nvSpPr>
        <p:spPr>
          <a:xfrm>
            <a:off x="8174748" y="8778410"/>
            <a:ext cx="101884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7" name="Google Shape;8123;g3c96f182b49_4_12135"/>
          <p:cNvSpPr/>
          <p:nvPr/>
        </p:nvSpPr>
        <p:spPr>
          <a:xfrm>
            <a:off x="8174748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68" name="Google Shape;8124;g3c96f182b49_4_12135"/>
          <p:cNvSpPr/>
          <p:nvPr/>
        </p:nvSpPr>
        <p:spPr>
          <a:xfrm>
            <a:off x="8225110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69" name="Google Shape;8125;g3c96f182b49_4_12135"/>
          <p:cNvSpPr/>
          <p:nvPr/>
        </p:nvSpPr>
        <p:spPr>
          <a:xfrm>
            <a:off x="8225110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70" name="Google Shape;8126;g3c96f182b49_4_12135"/>
          <p:cNvSpPr/>
          <p:nvPr/>
        </p:nvSpPr>
        <p:spPr>
          <a:xfrm>
            <a:off x="8225110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71" name="Google Shape;8127;g3c96f182b49_4_12135"/>
          <p:cNvSpPr/>
          <p:nvPr/>
        </p:nvSpPr>
        <p:spPr>
          <a:xfrm>
            <a:off x="8464381" y="8424972"/>
            <a:ext cx="45410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72" name="Google Shape;8128;g3c96f182b49_4_12135"/>
          <p:cNvSpPr/>
          <p:nvPr/>
        </p:nvSpPr>
        <p:spPr>
          <a:xfrm>
            <a:off x="8436209" y="8458097"/>
            <a:ext cx="101819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52" y="1035"/>
                  <a:pt x="0" y="4322"/>
                  <a:pt x="0" y="7814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814"/>
                </a:lnTo>
                <a:cubicBezTo>
                  <a:pt x="21600" y="4322"/>
                  <a:pt x="18735" y="1444"/>
                  <a:pt x="1509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73" name="Google Shape;8129;g3c96f182b49_4_12135"/>
          <p:cNvSpPr/>
          <p:nvPr/>
        </p:nvSpPr>
        <p:spPr>
          <a:xfrm>
            <a:off x="8436209" y="8633626"/>
            <a:ext cx="101819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74" name="Google Shape;8130;g3c96f182b49_4_12135"/>
          <p:cNvSpPr/>
          <p:nvPr/>
        </p:nvSpPr>
        <p:spPr>
          <a:xfrm>
            <a:off x="8436209" y="8778410"/>
            <a:ext cx="101819" cy="9699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75" name="Google Shape;8131;g3c96f182b49_4_12135"/>
          <p:cNvSpPr/>
          <p:nvPr/>
        </p:nvSpPr>
        <p:spPr>
          <a:xfrm>
            <a:off x="8436209" y="8924481"/>
            <a:ext cx="10181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76" name="Google Shape;8132;g3c96f182b49_4_12135"/>
          <p:cNvSpPr/>
          <p:nvPr/>
        </p:nvSpPr>
        <p:spPr>
          <a:xfrm>
            <a:off x="8486507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77" name="Google Shape;8133;g3c96f182b49_4_12135"/>
          <p:cNvSpPr/>
          <p:nvPr/>
        </p:nvSpPr>
        <p:spPr>
          <a:xfrm>
            <a:off x="8486507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78" name="Google Shape;8134;g3c96f182b49_4_12135"/>
          <p:cNvSpPr/>
          <p:nvPr/>
        </p:nvSpPr>
        <p:spPr>
          <a:xfrm>
            <a:off x="8486507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79" name="Google Shape;8135;g3c96f182b49_4_12135"/>
          <p:cNvSpPr/>
          <p:nvPr/>
        </p:nvSpPr>
        <p:spPr>
          <a:xfrm>
            <a:off x="6575624" y="7351149"/>
            <a:ext cx="374343" cy="9597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329" y="21600"/>
                </a:moveTo>
                <a:lnTo>
                  <a:pt x="3329" y="9944"/>
                </a:lnTo>
                <a:lnTo>
                  <a:pt x="0" y="8645"/>
                </a:lnTo>
                <a:lnTo>
                  <a:pt x="3329" y="8645"/>
                </a:lnTo>
                <a:lnTo>
                  <a:pt x="3329" y="1297"/>
                </a:ln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0" name="Google Shape;8136;g3c96f182b49_4_12135"/>
          <p:cNvSpPr/>
          <p:nvPr/>
        </p:nvSpPr>
        <p:spPr>
          <a:xfrm>
            <a:off x="6775723" y="7834643"/>
            <a:ext cx="171800" cy="23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1" name="Google Shape;8137;g3c96f182b49_4_12135"/>
          <p:cNvSpPr/>
          <p:nvPr/>
        </p:nvSpPr>
        <p:spPr>
          <a:xfrm>
            <a:off x="6775723" y="8023680"/>
            <a:ext cx="1" cy="10181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82" name="Google Shape;8138;g3c96f182b49_4_12135"/>
          <p:cNvSpPr/>
          <p:nvPr/>
        </p:nvSpPr>
        <p:spPr>
          <a:xfrm>
            <a:off x="6633319" y="7735268"/>
            <a:ext cx="31420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83" name="Google Shape;8139;g3c96f182b49_4_12135"/>
          <p:cNvSpPr/>
          <p:nvPr/>
        </p:nvSpPr>
        <p:spPr>
          <a:xfrm>
            <a:off x="6633319" y="7267662"/>
            <a:ext cx="314204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4" name="Google Shape;8140;g3c96f182b49_4_12135"/>
          <p:cNvSpPr/>
          <p:nvPr/>
        </p:nvSpPr>
        <p:spPr>
          <a:xfrm>
            <a:off x="7096037" y="8152513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5" name="Google Shape;8141;g3c96f182b49_4_12135"/>
          <p:cNvSpPr/>
          <p:nvPr/>
        </p:nvSpPr>
        <p:spPr>
          <a:xfrm>
            <a:off x="7096037" y="7897226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6" name="Google Shape;8142;g3c96f182b49_4_12135"/>
          <p:cNvSpPr/>
          <p:nvPr/>
        </p:nvSpPr>
        <p:spPr>
          <a:xfrm>
            <a:off x="7096037" y="7552407"/>
            <a:ext cx="5029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7" name="Google Shape;8143;g3c96f182b49_4_12135"/>
          <p:cNvSpPr/>
          <p:nvPr/>
        </p:nvSpPr>
        <p:spPr>
          <a:xfrm>
            <a:off x="6947522" y="7897227"/>
            <a:ext cx="1" cy="9577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88" name="Google Shape;8144;g3c96f182b49_4_12135"/>
          <p:cNvSpPr/>
          <p:nvPr/>
        </p:nvSpPr>
        <p:spPr>
          <a:xfrm>
            <a:off x="7386892" y="7839595"/>
            <a:ext cx="104328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89" name="Google Shape;8145;g3c96f182b49_4_12135"/>
          <p:cNvSpPr/>
          <p:nvPr/>
        </p:nvSpPr>
        <p:spPr>
          <a:xfrm>
            <a:off x="7438413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0" name="Google Shape;8146;g3c96f182b49_4_12135"/>
          <p:cNvSpPr/>
          <p:nvPr/>
        </p:nvSpPr>
        <p:spPr>
          <a:xfrm>
            <a:off x="7438413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1" name="Google Shape;8147;g3c96f182b49_4_12135"/>
          <p:cNvSpPr/>
          <p:nvPr/>
        </p:nvSpPr>
        <p:spPr>
          <a:xfrm>
            <a:off x="6946300" y="7351149"/>
            <a:ext cx="374279" cy="9597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274" y="21600"/>
                </a:moveTo>
                <a:lnTo>
                  <a:pt x="18274" y="9944"/>
                </a:lnTo>
                <a:lnTo>
                  <a:pt x="21600" y="8645"/>
                </a:lnTo>
                <a:lnTo>
                  <a:pt x="18274" y="8645"/>
                </a:lnTo>
                <a:lnTo>
                  <a:pt x="18274" y="1297"/>
                </a:ln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92" name="Google Shape;8148;g3c96f182b49_4_12135"/>
          <p:cNvSpPr/>
          <p:nvPr/>
        </p:nvSpPr>
        <p:spPr>
          <a:xfrm>
            <a:off x="6947522" y="7834643"/>
            <a:ext cx="173022" cy="23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93" name="Google Shape;8149;g3c96f182b49_4_12135"/>
          <p:cNvSpPr/>
          <p:nvPr/>
        </p:nvSpPr>
        <p:spPr>
          <a:xfrm>
            <a:off x="7120543" y="8023680"/>
            <a:ext cx="1" cy="10181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4" name="Google Shape;8150;g3c96f182b49_4_12135"/>
          <p:cNvSpPr/>
          <p:nvPr/>
        </p:nvSpPr>
        <p:spPr>
          <a:xfrm flipH="1">
            <a:off x="6947522" y="7735268"/>
            <a:ext cx="31542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5" name="Google Shape;8151;g3c96f182b49_4_12135"/>
          <p:cNvSpPr/>
          <p:nvPr/>
        </p:nvSpPr>
        <p:spPr>
          <a:xfrm>
            <a:off x="6947522" y="7267662"/>
            <a:ext cx="315426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596" name="Google Shape;8152;g3c96f182b49_4_12135"/>
          <p:cNvSpPr/>
          <p:nvPr/>
        </p:nvSpPr>
        <p:spPr>
          <a:xfrm>
            <a:off x="6897224" y="7575691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7" name="Google Shape;8153;g3c96f182b49_4_12135"/>
          <p:cNvSpPr/>
          <p:nvPr/>
        </p:nvSpPr>
        <p:spPr>
          <a:xfrm>
            <a:off x="6897224" y="7505775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8" name="Google Shape;8154;g3c96f182b49_4_12135"/>
          <p:cNvSpPr/>
          <p:nvPr/>
        </p:nvSpPr>
        <p:spPr>
          <a:xfrm flipV="1">
            <a:off x="6946300" y="7430906"/>
            <a:ext cx="1" cy="2172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599" name="Google Shape;8155;g3c96f182b49_4_12135"/>
          <p:cNvSpPr/>
          <p:nvPr/>
        </p:nvSpPr>
        <p:spPr>
          <a:xfrm>
            <a:off x="7389336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0" name="Google Shape;8156;g3c96f182b49_4_12135"/>
          <p:cNvSpPr/>
          <p:nvPr/>
        </p:nvSpPr>
        <p:spPr>
          <a:xfrm>
            <a:off x="7389336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1" name="Google Shape;8157;g3c96f182b49_4_12135"/>
          <p:cNvSpPr/>
          <p:nvPr/>
        </p:nvSpPr>
        <p:spPr>
          <a:xfrm flipV="1">
            <a:off x="7438412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2" name="Google Shape;8158;g3c96f182b49_4_12135"/>
          <p:cNvSpPr/>
          <p:nvPr/>
        </p:nvSpPr>
        <p:spPr>
          <a:xfrm>
            <a:off x="7417572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03" name="Google Shape;8159;g3c96f182b49_4_12135"/>
          <p:cNvSpPr/>
          <p:nvPr/>
        </p:nvSpPr>
        <p:spPr>
          <a:xfrm>
            <a:off x="7389336" y="8038409"/>
            <a:ext cx="101884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737"/>
                  <a:pt x="0" y="2588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0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04" name="Google Shape;8160;g3c96f182b49_4_12135"/>
          <p:cNvSpPr/>
          <p:nvPr/>
        </p:nvSpPr>
        <p:spPr>
          <a:xfrm>
            <a:off x="7389336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5" name="Google Shape;8161;g3c96f182b49_4_12135"/>
          <p:cNvSpPr/>
          <p:nvPr/>
        </p:nvSpPr>
        <p:spPr>
          <a:xfrm>
            <a:off x="7389336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6" name="Google Shape;8162;g3c96f182b49_4_12135"/>
          <p:cNvSpPr/>
          <p:nvPr/>
        </p:nvSpPr>
        <p:spPr>
          <a:xfrm flipV="1">
            <a:off x="7438412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7" name="Google Shape;8163;g3c96f182b49_4_12135"/>
          <p:cNvSpPr/>
          <p:nvPr/>
        </p:nvSpPr>
        <p:spPr>
          <a:xfrm>
            <a:off x="7649511" y="7839595"/>
            <a:ext cx="105550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08" name="Google Shape;8164;g3c96f182b49_4_12135"/>
          <p:cNvSpPr/>
          <p:nvPr/>
        </p:nvSpPr>
        <p:spPr>
          <a:xfrm>
            <a:off x="7702253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09" name="Google Shape;8165;g3c96f182b49_4_12135"/>
          <p:cNvSpPr/>
          <p:nvPr/>
        </p:nvSpPr>
        <p:spPr>
          <a:xfrm>
            <a:off x="7702253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0" name="Google Shape;8166;g3c96f182b49_4_12135"/>
          <p:cNvSpPr/>
          <p:nvPr/>
        </p:nvSpPr>
        <p:spPr>
          <a:xfrm>
            <a:off x="7681414" y="8006506"/>
            <a:ext cx="45410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756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11" name="Google Shape;8167;g3c96f182b49_4_12135"/>
          <p:cNvSpPr/>
          <p:nvPr/>
        </p:nvSpPr>
        <p:spPr>
          <a:xfrm>
            <a:off x="7653177" y="8038409"/>
            <a:ext cx="101883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2864" y="737"/>
                  <a:pt x="0" y="2588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736" y="860"/>
                  <a:pt x="14836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12" name="Google Shape;8168;g3c96f182b49_4_12135"/>
          <p:cNvSpPr/>
          <p:nvPr/>
        </p:nvSpPr>
        <p:spPr>
          <a:xfrm>
            <a:off x="7653177" y="8181971"/>
            <a:ext cx="1018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3" name="Google Shape;8169;g3c96f182b49_4_12135"/>
          <p:cNvSpPr/>
          <p:nvPr/>
        </p:nvSpPr>
        <p:spPr>
          <a:xfrm>
            <a:off x="7653177" y="8110833"/>
            <a:ext cx="1018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4" name="Google Shape;8170;g3c96f182b49_4_12135"/>
          <p:cNvSpPr/>
          <p:nvPr/>
        </p:nvSpPr>
        <p:spPr>
          <a:xfrm flipV="1">
            <a:off x="7702253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5" name="Google Shape;8171;g3c96f182b49_4_12135"/>
          <p:cNvSpPr/>
          <p:nvPr/>
        </p:nvSpPr>
        <p:spPr>
          <a:xfrm>
            <a:off x="7913351" y="7839595"/>
            <a:ext cx="104328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16" name="Google Shape;8172;g3c96f182b49_4_12135"/>
          <p:cNvSpPr/>
          <p:nvPr/>
        </p:nvSpPr>
        <p:spPr>
          <a:xfrm>
            <a:off x="7964936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7" name="Google Shape;8173;g3c96f182b49_4_12135"/>
          <p:cNvSpPr/>
          <p:nvPr/>
        </p:nvSpPr>
        <p:spPr>
          <a:xfrm>
            <a:off x="7964936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18" name="Google Shape;8174;g3c96f182b49_4_12135"/>
          <p:cNvSpPr/>
          <p:nvPr/>
        </p:nvSpPr>
        <p:spPr>
          <a:xfrm>
            <a:off x="7944032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19" name="Google Shape;8175;g3c96f182b49_4_12135"/>
          <p:cNvSpPr/>
          <p:nvPr/>
        </p:nvSpPr>
        <p:spPr>
          <a:xfrm>
            <a:off x="7915795" y="8038409"/>
            <a:ext cx="101884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36" y="0"/>
                </a:moveTo>
                <a:cubicBezTo>
                  <a:pt x="3123" y="737"/>
                  <a:pt x="0" y="2588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0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20" name="Google Shape;8176;g3c96f182b49_4_12135"/>
          <p:cNvSpPr/>
          <p:nvPr/>
        </p:nvSpPr>
        <p:spPr>
          <a:xfrm>
            <a:off x="7915795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1" name="Google Shape;8177;g3c96f182b49_4_12135"/>
          <p:cNvSpPr/>
          <p:nvPr/>
        </p:nvSpPr>
        <p:spPr>
          <a:xfrm>
            <a:off x="7915795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2" name="Google Shape;8178;g3c96f182b49_4_12135"/>
          <p:cNvSpPr/>
          <p:nvPr/>
        </p:nvSpPr>
        <p:spPr>
          <a:xfrm flipV="1">
            <a:off x="7964936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3" name="Google Shape;8179;g3c96f182b49_4_12135"/>
          <p:cNvSpPr/>
          <p:nvPr/>
        </p:nvSpPr>
        <p:spPr>
          <a:xfrm>
            <a:off x="8176034" y="7839595"/>
            <a:ext cx="105486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24" name="Google Shape;8180;g3c96f182b49_4_12135"/>
          <p:cNvSpPr/>
          <p:nvPr/>
        </p:nvSpPr>
        <p:spPr>
          <a:xfrm>
            <a:off x="8228777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5" name="Google Shape;8181;g3c96f182b49_4_12135"/>
          <p:cNvSpPr/>
          <p:nvPr/>
        </p:nvSpPr>
        <p:spPr>
          <a:xfrm>
            <a:off x="8228777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6" name="Google Shape;8182;g3c96f182b49_4_12135"/>
          <p:cNvSpPr/>
          <p:nvPr/>
        </p:nvSpPr>
        <p:spPr>
          <a:xfrm>
            <a:off x="8207936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27" name="Google Shape;8183;g3c96f182b49_4_12135"/>
          <p:cNvSpPr/>
          <p:nvPr/>
        </p:nvSpPr>
        <p:spPr>
          <a:xfrm>
            <a:off x="8179700" y="8038409"/>
            <a:ext cx="101820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65" y="737"/>
                  <a:pt x="0" y="2588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748" y="860"/>
                  <a:pt x="14832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28" name="Google Shape;8184;g3c96f182b49_4_12135"/>
          <p:cNvSpPr/>
          <p:nvPr/>
        </p:nvSpPr>
        <p:spPr>
          <a:xfrm>
            <a:off x="8179700" y="8181971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29" name="Google Shape;8185;g3c96f182b49_4_12135"/>
          <p:cNvSpPr/>
          <p:nvPr/>
        </p:nvSpPr>
        <p:spPr>
          <a:xfrm>
            <a:off x="8179700" y="8110833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0" name="Google Shape;8186;g3c96f182b49_4_12135"/>
          <p:cNvSpPr/>
          <p:nvPr/>
        </p:nvSpPr>
        <p:spPr>
          <a:xfrm flipV="1">
            <a:off x="8228776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1" name="Google Shape;8187;g3c96f182b49_4_12135"/>
          <p:cNvSpPr/>
          <p:nvPr/>
        </p:nvSpPr>
        <p:spPr>
          <a:xfrm>
            <a:off x="8439875" y="7839595"/>
            <a:ext cx="104328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32" name="Google Shape;8188;g3c96f182b49_4_12135"/>
          <p:cNvSpPr/>
          <p:nvPr/>
        </p:nvSpPr>
        <p:spPr>
          <a:xfrm>
            <a:off x="8491395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3" name="Google Shape;8189;g3c96f182b49_4_12135"/>
          <p:cNvSpPr/>
          <p:nvPr/>
        </p:nvSpPr>
        <p:spPr>
          <a:xfrm>
            <a:off x="8491395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4" name="Google Shape;8190;g3c96f182b49_4_12135"/>
          <p:cNvSpPr/>
          <p:nvPr/>
        </p:nvSpPr>
        <p:spPr>
          <a:xfrm>
            <a:off x="8470555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35" name="Google Shape;8191;g3c96f182b49_4_12135"/>
          <p:cNvSpPr/>
          <p:nvPr/>
        </p:nvSpPr>
        <p:spPr>
          <a:xfrm>
            <a:off x="8442319" y="8038409"/>
            <a:ext cx="101884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737"/>
                  <a:pt x="0" y="2588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0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36" name="Google Shape;8192;g3c96f182b49_4_12135"/>
          <p:cNvSpPr/>
          <p:nvPr/>
        </p:nvSpPr>
        <p:spPr>
          <a:xfrm>
            <a:off x="8442319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7" name="Google Shape;8193;g3c96f182b49_4_12135"/>
          <p:cNvSpPr/>
          <p:nvPr/>
        </p:nvSpPr>
        <p:spPr>
          <a:xfrm>
            <a:off x="8442319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8" name="Google Shape;8194;g3c96f182b49_4_12135"/>
          <p:cNvSpPr/>
          <p:nvPr/>
        </p:nvSpPr>
        <p:spPr>
          <a:xfrm flipV="1">
            <a:off x="8491395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39" name="Google Shape;8195;g3c96f182b49_4_12135"/>
          <p:cNvSpPr/>
          <p:nvPr/>
        </p:nvSpPr>
        <p:spPr>
          <a:xfrm>
            <a:off x="7681414" y="7401448"/>
            <a:ext cx="45410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5756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40" name="Google Shape;8196;g3c96f182b49_4_12135"/>
          <p:cNvSpPr/>
          <p:nvPr/>
        </p:nvSpPr>
        <p:spPr>
          <a:xfrm>
            <a:off x="7653177" y="7433350"/>
            <a:ext cx="101883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2864" y="744"/>
                  <a:pt x="0" y="2594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736" y="867"/>
                  <a:pt x="14836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41" name="Google Shape;8197;g3c96f182b49_4_12135"/>
          <p:cNvSpPr/>
          <p:nvPr/>
        </p:nvSpPr>
        <p:spPr>
          <a:xfrm>
            <a:off x="7653177" y="7575691"/>
            <a:ext cx="1018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2" name="Google Shape;8198;g3c96f182b49_4_12135"/>
          <p:cNvSpPr/>
          <p:nvPr/>
        </p:nvSpPr>
        <p:spPr>
          <a:xfrm>
            <a:off x="7653177" y="7505775"/>
            <a:ext cx="1018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3" name="Google Shape;8199;g3c96f182b49_4_12135"/>
          <p:cNvSpPr/>
          <p:nvPr/>
        </p:nvSpPr>
        <p:spPr>
          <a:xfrm flipV="1">
            <a:off x="7702253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4" name="Google Shape;8200;g3c96f182b49_4_12135"/>
          <p:cNvSpPr/>
          <p:nvPr/>
        </p:nvSpPr>
        <p:spPr>
          <a:xfrm>
            <a:off x="7944032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6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45" name="Google Shape;8201;g3c96f182b49_4_12135"/>
          <p:cNvSpPr/>
          <p:nvPr/>
        </p:nvSpPr>
        <p:spPr>
          <a:xfrm>
            <a:off x="7915795" y="7433350"/>
            <a:ext cx="101884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36" y="0"/>
                </a:moveTo>
                <a:cubicBezTo>
                  <a:pt x="3123" y="744"/>
                  <a:pt x="0" y="2594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7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46" name="Google Shape;8202;g3c96f182b49_4_12135"/>
          <p:cNvSpPr/>
          <p:nvPr/>
        </p:nvSpPr>
        <p:spPr>
          <a:xfrm>
            <a:off x="7915795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7" name="Google Shape;8203;g3c96f182b49_4_12135"/>
          <p:cNvSpPr/>
          <p:nvPr/>
        </p:nvSpPr>
        <p:spPr>
          <a:xfrm>
            <a:off x="7915795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8" name="Google Shape;8204;g3c96f182b49_4_12135"/>
          <p:cNvSpPr/>
          <p:nvPr/>
        </p:nvSpPr>
        <p:spPr>
          <a:xfrm flipV="1">
            <a:off x="7964936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49" name="Google Shape;8205;g3c96f182b49_4_12135"/>
          <p:cNvSpPr/>
          <p:nvPr/>
        </p:nvSpPr>
        <p:spPr>
          <a:xfrm>
            <a:off x="8207936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3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50" name="Google Shape;8206;g3c96f182b49_4_12135"/>
          <p:cNvSpPr/>
          <p:nvPr/>
        </p:nvSpPr>
        <p:spPr>
          <a:xfrm>
            <a:off x="8179700" y="7433350"/>
            <a:ext cx="101820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7" y="0"/>
                </a:moveTo>
                <a:cubicBezTo>
                  <a:pt x="2865" y="744"/>
                  <a:pt x="0" y="2594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748" y="867"/>
                  <a:pt x="14832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51" name="Google Shape;8207;g3c96f182b49_4_12135"/>
          <p:cNvSpPr/>
          <p:nvPr/>
        </p:nvSpPr>
        <p:spPr>
          <a:xfrm>
            <a:off x="8179700" y="7575691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2" name="Google Shape;8208;g3c96f182b49_4_12135"/>
          <p:cNvSpPr/>
          <p:nvPr/>
        </p:nvSpPr>
        <p:spPr>
          <a:xfrm>
            <a:off x="8179700" y="7505775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3" name="Google Shape;8209;g3c96f182b49_4_12135"/>
          <p:cNvSpPr/>
          <p:nvPr/>
        </p:nvSpPr>
        <p:spPr>
          <a:xfrm flipV="1">
            <a:off x="8228776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4" name="Google Shape;8210;g3c96f182b49_4_12135"/>
          <p:cNvSpPr/>
          <p:nvPr/>
        </p:nvSpPr>
        <p:spPr>
          <a:xfrm>
            <a:off x="8470555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338" y="21600"/>
                </a:moveTo>
                <a:lnTo>
                  <a:pt x="526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55" name="Google Shape;8211;g3c96f182b49_4_12135"/>
          <p:cNvSpPr/>
          <p:nvPr/>
        </p:nvSpPr>
        <p:spPr>
          <a:xfrm>
            <a:off x="8442319" y="7433350"/>
            <a:ext cx="101884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23" y="0"/>
                </a:moveTo>
                <a:cubicBezTo>
                  <a:pt x="3123" y="744"/>
                  <a:pt x="0" y="2594"/>
                  <a:pt x="0" y="4813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4813"/>
                </a:lnTo>
                <a:cubicBezTo>
                  <a:pt x="21600" y="2717"/>
                  <a:pt x="18995" y="867"/>
                  <a:pt x="1509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56" name="Google Shape;8212;g3c96f182b49_4_12135"/>
          <p:cNvSpPr/>
          <p:nvPr/>
        </p:nvSpPr>
        <p:spPr>
          <a:xfrm>
            <a:off x="8442319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7" name="Google Shape;8213;g3c96f182b49_4_12135"/>
          <p:cNvSpPr/>
          <p:nvPr/>
        </p:nvSpPr>
        <p:spPr>
          <a:xfrm>
            <a:off x="8442319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8" name="Google Shape;8214;g3c96f182b49_4_12135"/>
          <p:cNvSpPr/>
          <p:nvPr/>
        </p:nvSpPr>
        <p:spPr>
          <a:xfrm flipV="1">
            <a:off x="8491395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59" name="Google Shape;8215;g3c96f182b49_4_12135"/>
          <p:cNvSpPr/>
          <p:nvPr/>
        </p:nvSpPr>
        <p:spPr>
          <a:xfrm>
            <a:off x="6897224" y="8181971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0" name="Google Shape;8216;g3c96f182b49_4_12135"/>
          <p:cNvSpPr/>
          <p:nvPr/>
        </p:nvSpPr>
        <p:spPr>
          <a:xfrm>
            <a:off x="6897224" y="8110833"/>
            <a:ext cx="1018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1" name="Google Shape;8217;g3c96f182b49_4_12135"/>
          <p:cNvSpPr/>
          <p:nvPr/>
        </p:nvSpPr>
        <p:spPr>
          <a:xfrm flipV="1">
            <a:off x="6946300" y="8035965"/>
            <a:ext cx="1" cy="2172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2" name="Google Shape;8218;g3c96f182b49_4_12135"/>
          <p:cNvSpPr/>
          <p:nvPr/>
        </p:nvSpPr>
        <p:spPr>
          <a:xfrm>
            <a:off x="7262948" y="7267662"/>
            <a:ext cx="122844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3" name="Google Shape;8219;g3c96f182b49_4_12135"/>
          <p:cNvSpPr/>
          <p:nvPr/>
        </p:nvSpPr>
        <p:spPr>
          <a:xfrm>
            <a:off x="7320578" y="7351149"/>
            <a:ext cx="11708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4" name="Google Shape;8220;g3c96f182b49_4_12135"/>
          <p:cNvSpPr/>
          <p:nvPr/>
        </p:nvSpPr>
        <p:spPr>
          <a:xfrm>
            <a:off x="7320578" y="7735268"/>
            <a:ext cx="11708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5" name="Google Shape;8221;g3c96f182b49_4_12135"/>
          <p:cNvSpPr/>
          <p:nvPr/>
        </p:nvSpPr>
        <p:spPr>
          <a:xfrm>
            <a:off x="7329197" y="8310868"/>
            <a:ext cx="116219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6" name="Google Shape;8222;g3c96f182b49_4_12135"/>
          <p:cNvSpPr/>
          <p:nvPr/>
        </p:nvSpPr>
        <p:spPr>
          <a:xfrm>
            <a:off x="6046721" y="8310868"/>
            <a:ext cx="51912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67" name="Google Shape;8223;g3c96f182b49_4_12135"/>
          <p:cNvSpPr/>
          <p:nvPr/>
        </p:nvSpPr>
        <p:spPr>
          <a:xfrm>
            <a:off x="3707531" y="9072996"/>
            <a:ext cx="645581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85" y="9175"/>
                </a:lnTo>
                <a:lnTo>
                  <a:pt x="1685" y="21600"/>
                </a:lnTo>
                <a:lnTo>
                  <a:pt x="6652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68" name="Google Shape;8224;g3c96f182b49_4_12135"/>
          <p:cNvSpPr/>
          <p:nvPr/>
        </p:nvSpPr>
        <p:spPr>
          <a:xfrm>
            <a:off x="3757893" y="9318442"/>
            <a:ext cx="131278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69" name="Google Shape;8225;g3c96f182b49_4_12135"/>
          <p:cNvSpPr/>
          <p:nvPr/>
        </p:nvSpPr>
        <p:spPr>
          <a:xfrm>
            <a:off x="3707531" y="8742841"/>
            <a:ext cx="515461" cy="330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0" name="Google Shape;8226;g3c96f182b49_4_12135"/>
          <p:cNvSpPr/>
          <p:nvPr/>
        </p:nvSpPr>
        <p:spPr>
          <a:xfrm>
            <a:off x="4222991" y="8742841"/>
            <a:ext cx="514240" cy="330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1" name="Google Shape;8227;g3c96f182b49_4_12135"/>
          <p:cNvSpPr/>
          <p:nvPr/>
        </p:nvSpPr>
        <p:spPr>
          <a:xfrm>
            <a:off x="3903900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2" name="Google Shape;8228;g3c96f182b49_4_12135"/>
          <p:cNvSpPr/>
          <p:nvPr/>
        </p:nvSpPr>
        <p:spPr>
          <a:xfrm>
            <a:off x="4475833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3" name="Google Shape;8229;g3c96f182b49_4_12135"/>
          <p:cNvSpPr/>
          <p:nvPr/>
        </p:nvSpPr>
        <p:spPr>
          <a:xfrm>
            <a:off x="4191089" y="8815266"/>
            <a:ext cx="58918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200" y="21600"/>
                </a:moveTo>
                <a:lnTo>
                  <a:pt x="5400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4" name="Google Shape;8230;g3c96f182b49_4_12135"/>
          <p:cNvSpPr/>
          <p:nvPr/>
        </p:nvSpPr>
        <p:spPr>
          <a:xfrm>
            <a:off x="4155519" y="8856945"/>
            <a:ext cx="130057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922" y="0"/>
                </a:moveTo>
                <a:cubicBezTo>
                  <a:pt x="2852" y="1115"/>
                  <a:pt x="0" y="4295"/>
                  <a:pt x="0" y="7941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1"/>
                </a:lnTo>
                <a:cubicBezTo>
                  <a:pt x="21600" y="4453"/>
                  <a:pt x="18951" y="1432"/>
                  <a:pt x="15084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5" name="Google Shape;8231;g3c96f182b49_4_12135"/>
          <p:cNvSpPr/>
          <p:nvPr/>
        </p:nvSpPr>
        <p:spPr>
          <a:xfrm>
            <a:off x="4095381" y="8742841"/>
            <a:ext cx="58918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6" name="Google Shape;8232;g3c96f182b49_4_12135"/>
          <p:cNvSpPr/>
          <p:nvPr/>
        </p:nvSpPr>
        <p:spPr>
          <a:xfrm>
            <a:off x="4381347" y="8815266"/>
            <a:ext cx="58854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6194" y="21600"/>
                </a:moveTo>
                <a:lnTo>
                  <a:pt x="5382" y="21600"/>
                </a:ln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7" name="Google Shape;8233;g3c96f182b49_4_12135"/>
          <p:cNvSpPr/>
          <p:nvPr/>
        </p:nvSpPr>
        <p:spPr>
          <a:xfrm>
            <a:off x="4345714" y="8856945"/>
            <a:ext cx="131343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66" y="0"/>
                </a:moveTo>
                <a:cubicBezTo>
                  <a:pt x="2824" y="1115"/>
                  <a:pt x="0" y="4295"/>
                  <a:pt x="0" y="7941"/>
                </a:cubicBezTo>
                <a:lnTo>
                  <a:pt x="0" y="21600"/>
                </a:lnTo>
                <a:lnTo>
                  <a:pt x="21600" y="21600"/>
                </a:lnTo>
                <a:lnTo>
                  <a:pt x="21600" y="7941"/>
                </a:lnTo>
                <a:cubicBezTo>
                  <a:pt x="21600" y="4453"/>
                  <a:pt x="18776" y="1432"/>
                  <a:pt x="14936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8" name="Google Shape;8234;g3c96f182b49_4_12135"/>
          <p:cNvSpPr/>
          <p:nvPr/>
        </p:nvSpPr>
        <p:spPr>
          <a:xfrm>
            <a:off x="4285575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79" name="Google Shape;8235;g3c96f182b49_4_12135"/>
          <p:cNvSpPr/>
          <p:nvPr/>
        </p:nvSpPr>
        <p:spPr>
          <a:xfrm>
            <a:off x="4737230" y="8742841"/>
            <a:ext cx="61361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80" name="Google Shape;8236;g3c96f182b49_4_12135"/>
          <p:cNvSpPr/>
          <p:nvPr/>
        </p:nvSpPr>
        <p:spPr>
          <a:xfrm>
            <a:off x="3707531" y="8659354"/>
            <a:ext cx="1643312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1" name="Google Shape;8237;g3c96f182b49_4_12135"/>
          <p:cNvSpPr/>
          <p:nvPr/>
        </p:nvSpPr>
        <p:spPr>
          <a:xfrm>
            <a:off x="8491395" y="9072996"/>
            <a:ext cx="645581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15" y="9175"/>
                </a:lnTo>
                <a:lnTo>
                  <a:pt x="19915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2" name="Google Shape;8238;g3c96f182b49_4_12135"/>
          <p:cNvSpPr/>
          <p:nvPr/>
        </p:nvSpPr>
        <p:spPr>
          <a:xfrm>
            <a:off x="9756698" y="9072996"/>
            <a:ext cx="644358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3" y="9175"/>
                </a:lnTo>
                <a:lnTo>
                  <a:pt x="19953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3" name="Google Shape;8239;g3c96f182b49_4_12135"/>
          <p:cNvSpPr/>
          <p:nvPr/>
        </p:nvSpPr>
        <p:spPr>
          <a:xfrm>
            <a:off x="9038758" y="9318442"/>
            <a:ext cx="47855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3848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4" name="Google Shape;8240;g3c96f182b49_4_12135"/>
          <p:cNvSpPr/>
          <p:nvPr/>
        </p:nvSpPr>
        <p:spPr>
          <a:xfrm>
            <a:off x="9038758" y="9421482"/>
            <a:ext cx="30682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5" name="Google Shape;8241;g3c96f182b49_4_12135"/>
          <p:cNvSpPr/>
          <p:nvPr/>
        </p:nvSpPr>
        <p:spPr>
          <a:xfrm>
            <a:off x="8989682" y="9318442"/>
            <a:ext cx="49077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7559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6" name="Google Shape;8242;g3c96f182b49_4_12135"/>
          <p:cNvSpPr/>
          <p:nvPr/>
        </p:nvSpPr>
        <p:spPr>
          <a:xfrm>
            <a:off x="9006855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7" name="Google Shape;8243;g3c96f182b49_4_12135"/>
          <p:cNvSpPr/>
          <p:nvPr/>
        </p:nvSpPr>
        <p:spPr>
          <a:xfrm>
            <a:off x="8814153" y="9318442"/>
            <a:ext cx="49141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4023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8" name="Google Shape;8244;g3c96f182b49_4_12135"/>
          <p:cNvSpPr/>
          <p:nvPr/>
        </p:nvSpPr>
        <p:spPr>
          <a:xfrm>
            <a:off x="8814153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89" name="Google Shape;8245;g3c96f182b49_4_12135"/>
          <p:cNvSpPr/>
          <p:nvPr/>
        </p:nvSpPr>
        <p:spPr>
          <a:xfrm>
            <a:off x="8766299" y="9318442"/>
            <a:ext cx="47855" cy="10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720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0" name="Google Shape;8246;g3c96f182b49_4_12135"/>
          <p:cNvSpPr/>
          <p:nvPr/>
        </p:nvSpPr>
        <p:spPr>
          <a:xfrm>
            <a:off x="8782250" y="9421482"/>
            <a:ext cx="31904" cy="852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1" name="Google Shape;8247;g3c96f182b49_4_12135"/>
          <p:cNvSpPr/>
          <p:nvPr/>
        </p:nvSpPr>
        <p:spPr>
          <a:xfrm>
            <a:off x="8491395" y="9174815"/>
            <a:ext cx="586664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1537" y="21600"/>
                </a:lnTo>
                <a:lnTo>
                  <a:pt x="1537" y="0"/>
                </a:lnTo>
                <a:lnTo>
                  <a:pt x="3119" y="0"/>
                </a:lnTo>
                <a:lnTo>
                  <a:pt x="3119" y="21600"/>
                </a:lnTo>
                <a:lnTo>
                  <a:pt x="4653" y="21600"/>
                </a:lnTo>
                <a:lnTo>
                  <a:pt x="4653" y="0"/>
                </a:lnTo>
                <a:lnTo>
                  <a:pt x="6190" y="0"/>
                </a:lnTo>
                <a:lnTo>
                  <a:pt x="6190" y="21600"/>
                </a:lnTo>
                <a:lnTo>
                  <a:pt x="7727" y="21600"/>
                </a:lnTo>
                <a:lnTo>
                  <a:pt x="7727" y="0"/>
                </a:lnTo>
                <a:lnTo>
                  <a:pt x="9264" y="0"/>
                </a:lnTo>
                <a:lnTo>
                  <a:pt x="9264" y="21600"/>
                </a:lnTo>
                <a:lnTo>
                  <a:pt x="10799" y="21600"/>
                </a:lnTo>
                <a:lnTo>
                  <a:pt x="10799" y="0"/>
                </a:lnTo>
                <a:lnTo>
                  <a:pt x="12336" y="0"/>
                </a:lnTo>
                <a:lnTo>
                  <a:pt x="12336" y="21600"/>
                </a:lnTo>
                <a:lnTo>
                  <a:pt x="13873" y="21600"/>
                </a:lnTo>
                <a:lnTo>
                  <a:pt x="13873" y="0"/>
                </a:lnTo>
                <a:lnTo>
                  <a:pt x="15410" y="0"/>
                </a:lnTo>
                <a:lnTo>
                  <a:pt x="15410" y="21600"/>
                </a:lnTo>
                <a:lnTo>
                  <a:pt x="16944" y="21600"/>
                </a:lnTo>
                <a:lnTo>
                  <a:pt x="16944" y="0"/>
                </a:lnTo>
                <a:lnTo>
                  <a:pt x="18526" y="0"/>
                </a:lnTo>
                <a:lnTo>
                  <a:pt x="18526" y="21600"/>
                </a:lnTo>
                <a:lnTo>
                  <a:pt x="20063" y="21600"/>
                </a:lnTo>
                <a:lnTo>
                  <a:pt x="20063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2" name="Google Shape;8248;g3c96f182b49_4_12135"/>
          <p:cNvSpPr/>
          <p:nvPr/>
        </p:nvSpPr>
        <p:spPr>
          <a:xfrm>
            <a:off x="9719907" y="9174815"/>
            <a:ext cx="632009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0176" y="0"/>
                </a:lnTo>
                <a:lnTo>
                  <a:pt x="20176" y="21600"/>
                </a:lnTo>
                <a:lnTo>
                  <a:pt x="18749" y="21600"/>
                </a:lnTo>
                <a:lnTo>
                  <a:pt x="18749" y="0"/>
                </a:lnTo>
                <a:lnTo>
                  <a:pt x="17322" y="0"/>
                </a:lnTo>
                <a:lnTo>
                  <a:pt x="17322" y="21600"/>
                </a:lnTo>
                <a:lnTo>
                  <a:pt x="15896" y="21600"/>
                </a:lnTo>
                <a:lnTo>
                  <a:pt x="15896" y="0"/>
                </a:lnTo>
                <a:lnTo>
                  <a:pt x="14471" y="0"/>
                </a:lnTo>
                <a:lnTo>
                  <a:pt x="14471" y="21600"/>
                </a:lnTo>
                <a:lnTo>
                  <a:pt x="13003" y="21600"/>
                </a:lnTo>
                <a:lnTo>
                  <a:pt x="13003" y="0"/>
                </a:lnTo>
                <a:lnTo>
                  <a:pt x="11576" y="0"/>
                </a:lnTo>
                <a:lnTo>
                  <a:pt x="11576" y="21600"/>
                </a:lnTo>
                <a:lnTo>
                  <a:pt x="10149" y="21600"/>
                </a:lnTo>
                <a:lnTo>
                  <a:pt x="10149" y="0"/>
                </a:lnTo>
                <a:lnTo>
                  <a:pt x="8725" y="0"/>
                </a:lnTo>
                <a:lnTo>
                  <a:pt x="8725" y="21600"/>
                </a:lnTo>
                <a:lnTo>
                  <a:pt x="7298" y="21600"/>
                </a:lnTo>
                <a:lnTo>
                  <a:pt x="7298" y="0"/>
                </a:lnTo>
                <a:lnTo>
                  <a:pt x="5872" y="0"/>
                </a:lnTo>
                <a:lnTo>
                  <a:pt x="5872" y="21600"/>
                </a:lnTo>
                <a:lnTo>
                  <a:pt x="4445" y="21600"/>
                </a:lnTo>
                <a:lnTo>
                  <a:pt x="4445" y="0"/>
                </a:lnTo>
                <a:lnTo>
                  <a:pt x="3020" y="0"/>
                </a:lnTo>
                <a:lnTo>
                  <a:pt x="3020" y="21600"/>
                </a:lnTo>
                <a:lnTo>
                  <a:pt x="1594" y="21600"/>
                </a:lnTo>
                <a:lnTo>
                  <a:pt x="1594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3" name="Google Shape;8249;g3c96f182b49_4_12135"/>
          <p:cNvSpPr/>
          <p:nvPr/>
        </p:nvSpPr>
        <p:spPr>
          <a:xfrm>
            <a:off x="9669609" y="9072996"/>
            <a:ext cx="645516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83" y="9175"/>
                </a:lnTo>
                <a:lnTo>
                  <a:pt x="1683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4" name="Google Shape;8250;g3c96f182b49_4_12135"/>
          <p:cNvSpPr/>
          <p:nvPr/>
        </p:nvSpPr>
        <p:spPr>
          <a:xfrm flipH="1">
            <a:off x="9136975" y="9072996"/>
            <a:ext cx="53263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695" name="Google Shape;8251;g3c96f182b49_4_12135"/>
          <p:cNvSpPr/>
          <p:nvPr/>
        </p:nvSpPr>
        <p:spPr>
          <a:xfrm>
            <a:off x="10220638" y="9318442"/>
            <a:ext cx="131279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6" name="Google Shape;8252;g3c96f182b49_4_12135"/>
          <p:cNvSpPr/>
          <p:nvPr/>
        </p:nvSpPr>
        <p:spPr>
          <a:xfrm>
            <a:off x="9719907" y="9318442"/>
            <a:ext cx="131278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7" name="Google Shape;8253;g3c96f182b49_4_12135"/>
          <p:cNvSpPr/>
          <p:nvPr/>
        </p:nvSpPr>
        <p:spPr>
          <a:xfrm>
            <a:off x="9946957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158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8" name="Google Shape;8254;g3c96f182b49_4_12135"/>
          <p:cNvSpPr/>
          <p:nvPr/>
        </p:nvSpPr>
        <p:spPr>
          <a:xfrm>
            <a:off x="10053728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84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699" name="Google Shape;8255;g3c96f182b49_4_12135"/>
          <p:cNvSpPr/>
          <p:nvPr/>
        </p:nvSpPr>
        <p:spPr>
          <a:xfrm>
            <a:off x="10013206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0" name="Google Shape;8256;g3c96f182b49_4_12135"/>
          <p:cNvSpPr/>
          <p:nvPr/>
        </p:nvSpPr>
        <p:spPr>
          <a:xfrm>
            <a:off x="10013206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1" name="Google Shape;8257;g3c96f182b49_4_12135"/>
          <p:cNvSpPr/>
          <p:nvPr/>
        </p:nvSpPr>
        <p:spPr>
          <a:xfrm>
            <a:off x="11295683" y="8424972"/>
            <a:ext cx="46633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90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2" name="Google Shape;8258;g3c96f182b49_4_12135"/>
          <p:cNvSpPr/>
          <p:nvPr/>
        </p:nvSpPr>
        <p:spPr>
          <a:xfrm>
            <a:off x="11495718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3" name="Google Shape;8259;g3c96f182b49_4_12135"/>
          <p:cNvSpPr/>
          <p:nvPr/>
        </p:nvSpPr>
        <p:spPr>
          <a:xfrm>
            <a:off x="11096869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4" name="Google Shape;8260;g3c96f182b49_4_12135"/>
          <p:cNvSpPr/>
          <p:nvPr/>
        </p:nvSpPr>
        <p:spPr>
          <a:xfrm>
            <a:off x="11040396" y="9072996"/>
            <a:ext cx="644359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5" y="9175"/>
                </a:lnTo>
                <a:lnTo>
                  <a:pt x="19955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5" name="Google Shape;8261;g3c96f182b49_4_12135"/>
          <p:cNvSpPr/>
          <p:nvPr/>
        </p:nvSpPr>
        <p:spPr>
          <a:xfrm>
            <a:off x="11002384" y="9174815"/>
            <a:ext cx="633295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0176" y="0"/>
                </a:lnTo>
                <a:lnTo>
                  <a:pt x="20176" y="21600"/>
                </a:lnTo>
                <a:lnTo>
                  <a:pt x="18711" y="21600"/>
                </a:lnTo>
                <a:lnTo>
                  <a:pt x="18711" y="0"/>
                </a:lnTo>
                <a:lnTo>
                  <a:pt x="17287" y="0"/>
                </a:lnTo>
                <a:lnTo>
                  <a:pt x="17287" y="21600"/>
                </a:lnTo>
                <a:lnTo>
                  <a:pt x="15863" y="21600"/>
                </a:lnTo>
                <a:lnTo>
                  <a:pt x="15863" y="0"/>
                </a:lnTo>
                <a:lnTo>
                  <a:pt x="14442" y="0"/>
                </a:lnTo>
                <a:lnTo>
                  <a:pt x="14442" y="21600"/>
                </a:lnTo>
                <a:lnTo>
                  <a:pt x="13018" y="21600"/>
                </a:lnTo>
                <a:lnTo>
                  <a:pt x="13018" y="0"/>
                </a:lnTo>
                <a:lnTo>
                  <a:pt x="11594" y="0"/>
                </a:lnTo>
                <a:lnTo>
                  <a:pt x="11594" y="21600"/>
                </a:lnTo>
                <a:lnTo>
                  <a:pt x="10173" y="21600"/>
                </a:lnTo>
                <a:lnTo>
                  <a:pt x="10173" y="0"/>
                </a:lnTo>
                <a:lnTo>
                  <a:pt x="8749" y="0"/>
                </a:lnTo>
                <a:lnTo>
                  <a:pt x="8749" y="21600"/>
                </a:lnTo>
                <a:lnTo>
                  <a:pt x="7325" y="21600"/>
                </a:lnTo>
                <a:lnTo>
                  <a:pt x="7325" y="0"/>
                </a:lnTo>
                <a:lnTo>
                  <a:pt x="5901" y="0"/>
                </a:lnTo>
                <a:lnTo>
                  <a:pt x="5901" y="21600"/>
                </a:lnTo>
                <a:lnTo>
                  <a:pt x="4436" y="21600"/>
                </a:lnTo>
                <a:lnTo>
                  <a:pt x="4436" y="0"/>
                </a:lnTo>
                <a:lnTo>
                  <a:pt x="3014" y="0"/>
                </a:lnTo>
                <a:lnTo>
                  <a:pt x="3014" y="21600"/>
                </a:lnTo>
                <a:lnTo>
                  <a:pt x="1590" y="21600"/>
                </a:lnTo>
                <a:lnTo>
                  <a:pt x="159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6" name="Google Shape;8262;g3c96f182b49_4_12135"/>
          <p:cNvSpPr/>
          <p:nvPr/>
        </p:nvSpPr>
        <p:spPr>
          <a:xfrm>
            <a:off x="10953307" y="9072996"/>
            <a:ext cx="644294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45" y="9175"/>
                </a:lnTo>
                <a:lnTo>
                  <a:pt x="1645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7" name="Google Shape;8263;g3c96f182b49_4_12135"/>
          <p:cNvSpPr/>
          <p:nvPr/>
        </p:nvSpPr>
        <p:spPr>
          <a:xfrm>
            <a:off x="11503114" y="9318442"/>
            <a:ext cx="132565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8" name="Google Shape;8264;g3c96f182b49_4_12135"/>
          <p:cNvSpPr/>
          <p:nvPr/>
        </p:nvSpPr>
        <p:spPr>
          <a:xfrm>
            <a:off x="11002384" y="9318442"/>
            <a:ext cx="132564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09" name="Google Shape;8265;g3c96f182b49_4_12135"/>
          <p:cNvSpPr/>
          <p:nvPr/>
        </p:nvSpPr>
        <p:spPr>
          <a:xfrm>
            <a:off x="11230655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307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10" name="Google Shape;8266;g3c96f182b49_4_12135"/>
          <p:cNvSpPr/>
          <p:nvPr/>
        </p:nvSpPr>
        <p:spPr>
          <a:xfrm>
            <a:off x="11337426" y="9412927"/>
            <a:ext cx="6998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507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11" name="Google Shape;8267;g3c96f182b49_4_12135"/>
          <p:cNvSpPr/>
          <p:nvPr/>
        </p:nvSpPr>
        <p:spPr>
          <a:xfrm>
            <a:off x="11295683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90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12" name="Google Shape;8268;g3c96f182b49_4_12135"/>
          <p:cNvSpPr/>
          <p:nvPr/>
        </p:nvSpPr>
        <p:spPr>
          <a:xfrm flipH="1">
            <a:off x="9875754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3" name="Google Shape;8269;g3c96f182b49_4_12135"/>
          <p:cNvSpPr/>
          <p:nvPr/>
        </p:nvSpPr>
        <p:spPr>
          <a:xfrm flipH="1">
            <a:off x="9875754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4" name="Google Shape;8270;g3c96f182b49_4_12135"/>
          <p:cNvSpPr/>
          <p:nvPr/>
        </p:nvSpPr>
        <p:spPr>
          <a:xfrm flipH="1">
            <a:off x="10100360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5" name="Google Shape;8271;g3c96f182b49_4_12135"/>
          <p:cNvSpPr/>
          <p:nvPr/>
        </p:nvSpPr>
        <p:spPr>
          <a:xfrm flipH="1">
            <a:off x="10100360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6" name="Google Shape;8272;g3c96f182b49_4_12135"/>
          <p:cNvSpPr/>
          <p:nvPr/>
        </p:nvSpPr>
        <p:spPr>
          <a:xfrm flipH="1">
            <a:off x="1115823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7" name="Google Shape;8273;g3c96f182b49_4_12135"/>
          <p:cNvSpPr/>
          <p:nvPr/>
        </p:nvSpPr>
        <p:spPr>
          <a:xfrm flipH="1">
            <a:off x="1115823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8" name="Google Shape;8274;g3c96f182b49_4_12135"/>
          <p:cNvSpPr/>
          <p:nvPr/>
        </p:nvSpPr>
        <p:spPr>
          <a:xfrm flipH="1">
            <a:off x="11384058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19" name="Google Shape;8275;g3c96f182b49_4_12135"/>
          <p:cNvSpPr/>
          <p:nvPr/>
        </p:nvSpPr>
        <p:spPr>
          <a:xfrm flipH="1">
            <a:off x="11384058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20" name="Google Shape;8276;g3c96f182b49_4_12135"/>
          <p:cNvSpPr/>
          <p:nvPr/>
        </p:nvSpPr>
        <p:spPr>
          <a:xfrm>
            <a:off x="11455261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523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1" name="Google Shape;8277;g3c96f182b49_4_12135"/>
          <p:cNvSpPr/>
          <p:nvPr/>
        </p:nvSpPr>
        <p:spPr>
          <a:xfrm>
            <a:off x="11562032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655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2" name="Google Shape;8278;g3c96f182b49_4_12135"/>
          <p:cNvSpPr/>
          <p:nvPr/>
        </p:nvSpPr>
        <p:spPr>
          <a:xfrm>
            <a:off x="11521510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844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3" name="Google Shape;8279;g3c96f182b49_4_12135"/>
          <p:cNvSpPr/>
          <p:nvPr/>
        </p:nvSpPr>
        <p:spPr>
          <a:xfrm flipH="1">
            <a:off x="11384058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24" name="Google Shape;8280;g3c96f182b49_4_12135"/>
          <p:cNvSpPr/>
          <p:nvPr/>
        </p:nvSpPr>
        <p:spPr>
          <a:xfrm flipH="1">
            <a:off x="11384058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25" name="Google Shape;8281;g3c96f182b49_4_12135"/>
          <p:cNvSpPr/>
          <p:nvPr/>
        </p:nvSpPr>
        <p:spPr>
          <a:xfrm>
            <a:off x="11004828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307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6" name="Google Shape;8282;g3c96f182b49_4_12135"/>
          <p:cNvSpPr/>
          <p:nvPr/>
        </p:nvSpPr>
        <p:spPr>
          <a:xfrm>
            <a:off x="11111599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93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7" name="Google Shape;8283;g3c96f182b49_4_12135"/>
          <p:cNvSpPr/>
          <p:nvPr/>
        </p:nvSpPr>
        <p:spPr>
          <a:xfrm>
            <a:off x="11071077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578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28" name="Google Shape;8284;g3c96f182b49_4_12135"/>
          <p:cNvSpPr/>
          <p:nvPr/>
        </p:nvSpPr>
        <p:spPr>
          <a:xfrm flipH="1">
            <a:off x="1115823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29" name="Google Shape;8285;g3c96f182b49_4_12135"/>
          <p:cNvSpPr/>
          <p:nvPr/>
        </p:nvSpPr>
        <p:spPr>
          <a:xfrm flipH="1">
            <a:off x="1115823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30" name="Google Shape;8286;g3c96f182b49_4_12135"/>
          <p:cNvSpPr/>
          <p:nvPr/>
        </p:nvSpPr>
        <p:spPr>
          <a:xfrm>
            <a:off x="9435162" y="9412927"/>
            <a:ext cx="72426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515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31" name="Google Shape;8287;g3c96f182b49_4_12135"/>
          <p:cNvSpPr/>
          <p:nvPr/>
        </p:nvSpPr>
        <p:spPr>
          <a:xfrm>
            <a:off x="9543156" y="9412927"/>
            <a:ext cx="6998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507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32" name="Google Shape;8288;g3c96f182b49_4_12135"/>
          <p:cNvSpPr/>
          <p:nvPr/>
        </p:nvSpPr>
        <p:spPr>
          <a:xfrm>
            <a:off x="9501412" y="9376136"/>
            <a:ext cx="46697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83" y="21600"/>
                </a:moveTo>
                <a:lnTo>
                  <a:pt x="15917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33" name="Google Shape;8289;g3c96f182b49_4_12135"/>
          <p:cNvSpPr/>
          <p:nvPr/>
        </p:nvSpPr>
        <p:spPr>
          <a:xfrm flipH="1">
            <a:off x="9363960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34" name="Google Shape;8290;g3c96f182b49_4_12135"/>
          <p:cNvSpPr/>
          <p:nvPr/>
        </p:nvSpPr>
        <p:spPr>
          <a:xfrm flipH="1">
            <a:off x="9363960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35" name="Google Shape;8291;g3c96f182b49_4_12135"/>
          <p:cNvSpPr/>
          <p:nvPr/>
        </p:nvSpPr>
        <p:spPr>
          <a:xfrm flipH="1">
            <a:off x="9589788" y="9583504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36" name="Google Shape;8292;g3c96f182b49_4_12135"/>
          <p:cNvSpPr/>
          <p:nvPr/>
        </p:nvSpPr>
        <p:spPr>
          <a:xfrm flipH="1">
            <a:off x="9589788" y="9622803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37" name="Google Shape;8293;g3c96f182b49_4_12135"/>
          <p:cNvSpPr/>
          <p:nvPr/>
        </p:nvSpPr>
        <p:spPr>
          <a:xfrm>
            <a:off x="9186051" y="9412927"/>
            <a:ext cx="72426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515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38" name="Google Shape;8294;g3c96f182b49_4_12135"/>
          <p:cNvSpPr/>
          <p:nvPr/>
        </p:nvSpPr>
        <p:spPr>
          <a:xfrm>
            <a:off x="9292822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84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39" name="Google Shape;8295;g3c96f182b49_4_12135"/>
          <p:cNvSpPr/>
          <p:nvPr/>
        </p:nvSpPr>
        <p:spPr>
          <a:xfrm>
            <a:off x="9252301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40" name="Google Shape;8296;g3c96f182b49_4_12135"/>
          <p:cNvSpPr/>
          <p:nvPr/>
        </p:nvSpPr>
        <p:spPr>
          <a:xfrm flipH="1">
            <a:off x="9114849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1" name="Google Shape;8297;g3c96f182b49_4_12135"/>
          <p:cNvSpPr/>
          <p:nvPr/>
        </p:nvSpPr>
        <p:spPr>
          <a:xfrm flipH="1">
            <a:off x="9114849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2" name="Google Shape;8298;g3c96f182b49_4_12135"/>
          <p:cNvSpPr/>
          <p:nvPr/>
        </p:nvSpPr>
        <p:spPr>
          <a:xfrm flipH="1">
            <a:off x="9340677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3" name="Google Shape;8299;g3c96f182b49_4_12135"/>
          <p:cNvSpPr/>
          <p:nvPr/>
        </p:nvSpPr>
        <p:spPr>
          <a:xfrm flipH="1">
            <a:off x="9340677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4" name="Google Shape;8300;g3c96f182b49_4_12135"/>
          <p:cNvSpPr/>
          <p:nvPr/>
        </p:nvSpPr>
        <p:spPr>
          <a:xfrm flipH="1">
            <a:off x="8580993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5" name="Google Shape;8301;g3c96f182b49_4_12135"/>
          <p:cNvSpPr/>
          <p:nvPr/>
        </p:nvSpPr>
        <p:spPr>
          <a:xfrm flipH="1">
            <a:off x="8580993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6" name="Google Shape;8302;g3c96f182b49_4_12135"/>
          <p:cNvSpPr/>
          <p:nvPr/>
        </p:nvSpPr>
        <p:spPr>
          <a:xfrm>
            <a:off x="8509791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93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47" name="Google Shape;8303;g3c96f182b49_4_12135"/>
          <p:cNvSpPr/>
          <p:nvPr/>
        </p:nvSpPr>
        <p:spPr>
          <a:xfrm flipH="1">
            <a:off x="8556422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8" name="Google Shape;8304;g3c96f182b49_4_12135"/>
          <p:cNvSpPr/>
          <p:nvPr/>
        </p:nvSpPr>
        <p:spPr>
          <a:xfrm flipH="1">
            <a:off x="8556422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49" name="Google Shape;8305;g3c96f182b49_4_12135"/>
          <p:cNvSpPr/>
          <p:nvPr/>
        </p:nvSpPr>
        <p:spPr>
          <a:xfrm>
            <a:off x="9545600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0" name="Google Shape;8306;g3c96f182b49_4_12135"/>
          <p:cNvSpPr/>
          <p:nvPr/>
        </p:nvSpPr>
        <p:spPr>
          <a:xfrm>
            <a:off x="9373801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1" name="Google Shape;8307;g3c96f182b49_4_12135"/>
          <p:cNvSpPr/>
          <p:nvPr/>
        </p:nvSpPr>
        <p:spPr>
          <a:xfrm>
            <a:off x="9202002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2" name="Google Shape;8308;g3c96f182b49_4_12135"/>
          <p:cNvSpPr/>
          <p:nvPr/>
        </p:nvSpPr>
        <p:spPr>
          <a:xfrm>
            <a:off x="10717639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515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3" name="Google Shape;8309;g3c96f182b49_4_12135"/>
          <p:cNvSpPr/>
          <p:nvPr/>
        </p:nvSpPr>
        <p:spPr>
          <a:xfrm>
            <a:off x="10825632" y="9412927"/>
            <a:ext cx="6998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507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4" name="Google Shape;8310;g3c96f182b49_4_12135"/>
          <p:cNvSpPr/>
          <p:nvPr/>
        </p:nvSpPr>
        <p:spPr>
          <a:xfrm>
            <a:off x="10783953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61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55" name="Google Shape;8311;g3c96f182b49_4_12135"/>
          <p:cNvSpPr/>
          <p:nvPr/>
        </p:nvSpPr>
        <p:spPr>
          <a:xfrm flipH="1">
            <a:off x="10646501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56" name="Google Shape;8312;g3c96f182b49_4_12135"/>
          <p:cNvSpPr/>
          <p:nvPr/>
        </p:nvSpPr>
        <p:spPr>
          <a:xfrm flipH="1">
            <a:off x="10646501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57" name="Google Shape;8313;g3c96f182b49_4_12135"/>
          <p:cNvSpPr/>
          <p:nvPr/>
        </p:nvSpPr>
        <p:spPr>
          <a:xfrm flipH="1">
            <a:off x="10872264" y="9583504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58" name="Google Shape;8314;g3c96f182b49_4_12135"/>
          <p:cNvSpPr/>
          <p:nvPr/>
        </p:nvSpPr>
        <p:spPr>
          <a:xfrm flipH="1">
            <a:off x="10872264" y="9622803"/>
            <a:ext cx="957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59" name="Google Shape;8315;g3c96f182b49_4_12135"/>
          <p:cNvSpPr/>
          <p:nvPr/>
        </p:nvSpPr>
        <p:spPr>
          <a:xfrm>
            <a:off x="10468527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150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0" name="Google Shape;8316;g3c96f182b49_4_12135"/>
          <p:cNvSpPr/>
          <p:nvPr/>
        </p:nvSpPr>
        <p:spPr>
          <a:xfrm>
            <a:off x="10575299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93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1" name="Google Shape;8317;g3c96f182b49_4_12135"/>
          <p:cNvSpPr/>
          <p:nvPr/>
        </p:nvSpPr>
        <p:spPr>
          <a:xfrm>
            <a:off x="10534777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2" name="Google Shape;8318;g3c96f182b49_4_12135"/>
          <p:cNvSpPr/>
          <p:nvPr/>
        </p:nvSpPr>
        <p:spPr>
          <a:xfrm flipH="1">
            <a:off x="10397325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63" name="Google Shape;8319;g3c96f182b49_4_12135"/>
          <p:cNvSpPr/>
          <p:nvPr/>
        </p:nvSpPr>
        <p:spPr>
          <a:xfrm flipH="1">
            <a:off x="10397325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64" name="Google Shape;8320;g3c96f182b49_4_12135"/>
          <p:cNvSpPr/>
          <p:nvPr/>
        </p:nvSpPr>
        <p:spPr>
          <a:xfrm flipH="1">
            <a:off x="10623153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65" name="Google Shape;8321;g3c96f182b49_4_12135"/>
          <p:cNvSpPr/>
          <p:nvPr/>
        </p:nvSpPr>
        <p:spPr>
          <a:xfrm flipH="1">
            <a:off x="10623153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66" name="Google Shape;8322;g3c96f182b49_4_12135"/>
          <p:cNvSpPr/>
          <p:nvPr/>
        </p:nvSpPr>
        <p:spPr>
          <a:xfrm>
            <a:off x="10828141" y="9236175"/>
            <a:ext cx="60076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7" name="Google Shape;8323;g3c96f182b49_4_12135"/>
          <p:cNvSpPr/>
          <p:nvPr/>
        </p:nvSpPr>
        <p:spPr>
          <a:xfrm>
            <a:off x="10656278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8" name="Google Shape;8324;g3c96f182b49_4_12135"/>
          <p:cNvSpPr/>
          <p:nvPr/>
        </p:nvSpPr>
        <p:spPr>
          <a:xfrm>
            <a:off x="10484479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69" name="Google Shape;8325;g3c96f182b49_4_12135"/>
          <p:cNvSpPr/>
          <p:nvPr/>
        </p:nvSpPr>
        <p:spPr>
          <a:xfrm flipH="1">
            <a:off x="10401056" y="9072996"/>
            <a:ext cx="7657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70" name="Google Shape;8326;g3c96f182b49_4_12135"/>
          <p:cNvSpPr/>
          <p:nvPr/>
        </p:nvSpPr>
        <p:spPr>
          <a:xfrm>
            <a:off x="12001402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158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71" name="Google Shape;8327;g3c96f182b49_4_12135"/>
          <p:cNvSpPr/>
          <p:nvPr/>
        </p:nvSpPr>
        <p:spPr>
          <a:xfrm>
            <a:off x="12108173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84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72" name="Google Shape;8328;g3c96f182b49_4_12135"/>
          <p:cNvSpPr/>
          <p:nvPr/>
        </p:nvSpPr>
        <p:spPr>
          <a:xfrm>
            <a:off x="12067651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73" name="Google Shape;8329;g3c96f182b49_4_12135"/>
          <p:cNvSpPr/>
          <p:nvPr/>
        </p:nvSpPr>
        <p:spPr>
          <a:xfrm flipH="1">
            <a:off x="11930199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74" name="Google Shape;8330;g3c96f182b49_4_12135"/>
          <p:cNvSpPr/>
          <p:nvPr/>
        </p:nvSpPr>
        <p:spPr>
          <a:xfrm flipH="1">
            <a:off x="11930199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75" name="Google Shape;8331;g3c96f182b49_4_12135"/>
          <p:cNvSpPr/>
          <p:nvPr/>
        </p:nvSpPr>
        <p:spPr>
          <a:xfrm flipH="1">
            <a:off x="12156027" y="9583504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76" name="Google Shape;8332;g3c96f182b49_4_12135"/>
          <p:cNvSpPr/>
          <p:nvPr/>
        </p:nvSpPr>
        <p:spPr>
          <a:xfrm flipH="1">
            <a:off x="12156027" y="9622803"/>
            <a:ext cx="9448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77" name="Google Shape;8333;g3c96f182b49_4_12135"/>
          <p:cNvSpPr/>
          <p:nvPr/>
        </p:nvSpPr>
        <p:spPr>
          <a:xfrm>
            <a:off x="11752226" y="9412927"/>
            <a:ext cx="72425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150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78" name="Google Shape;8334;g3c96f182b49_4_12135"/>
          <p:cNvSpPr/>
          <p:nvPr/>
        </p:nvSpPr>
        <p:spPr>
          <a:xfrm>
            <a:off x="11858997" y="9412927"/>
            <a:ext cx="71204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93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79" name="Google Shape;8335;g3c96f182b49_4_12135"/>
          <p:cNvSpPr/>
          <p:nvPr/>
        </p:nvSpPr>
        <p:spPr>
          <a:xfrm>
            <a:off x="11818540" y="9376136"/>
            <a:ext cx="45347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39" y="21600"/>
                </a:moveTo>
                <a:lnTo>
                  <a:pt x="16361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0" name="Google Shape;8336;g3c96f182b49_4_12135"/>
          <p:cNvSpPr/>
          <p:nvPr/>
        </p:nvSpPr>
        <p:spPr>
          <a:xfrm flipH="1">
            <a:off x="11679801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81" name="Google Shape;8337;g3c96f182b49_4_12135"/>
          <p:cNvSpPr/>
          <p:nvPr/>
        </p:nvSpPr>
        <p:spPr>
          <a:xfrm flipH="1">
            <a:off x="11679801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82" name="Google Shape;8338;g3c96f182b49_4_12135"/>
          <p:cNvSpPr/>
          <p:nvPr/>
        </p:nvSpPr>
        <p:spPr>
          <a:xfrm>
            <a:off x="12482451" y="9072996"/>
            <a:ext cx="644294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55" y="9175"/>
                </a:lnTo>
                <a:lnTo>
                  <a:pt x="19955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3" name="Google Shape;8339;g3c96f182b49_4_12135"/>
          <p:cNvSpPr/>
          <p:nvPr/>
        </p:nvSpPr>
        <p:spPr>
          <a:xfrm>
            <a:off x="12445660" y="9174815"/>
            <a:ext cx="632009" cy="41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0173" y="0"/>
                </a:lnTo>
                <a:lnTo>
                  <a:pt x="20173" y="21600"/>
                </a:lnTo>
                <a:lnTo>
                  <a:pt x="18749" y="21600"/>
                </a:lnTo>
                <a:lnTo>
                  <a:pt x="18749" y="0"/>
                </a:lnTo>
                <a:lnTo>
                  <a:pt x="17280" y="0"/>
                </a:lnTo>
                <a:lnTo>
                  <a:pt x="17280" y="21600"/>
                </a:lnTo>
                <a:lnTo>
                  <a:pt x="15854" y="21600"/>
                </a:lnTo>
                <a:lnTo>
                  <a:pt x="15854" y="0"/>
                </a:lnTo>
                <a:lnTo>
                  <a:pt x="14427" y="0"/>
                </a:lnTo>
                <a:lnTo>
                  <a:pt x="14427" y="21600"/>
                </a:lnTo>
                <a:lnTo>
                  <a:pt x="13003" y="21600"/>
                </a:lnTo>
                <a:lnTo>
                  <a:pt x="13003" y="0"/>
                </a:lnTo>
                <a:lnTo>
                  <a:pt x="11576" y="0"/>
                </a:lnTo>
                <a:lnTo>
                  <a:pt x="11576" y="21600"/>
                </a:lnTo>
                <a:lnTo>
                  <a:pt x="10149" y="21600"/>
                </a:lnTo>
                <a:lnTo>
                  <a:pt x="10149" y="0"/>
                </a:lnTo>
                <a:lnTo>
                  <a:pt x="8723" y="0"/>
                </a:lnTo>
                <a:lnTo>
                  <a:pt x="8723" y="21600"/>
                </a:lnTo>
                <a:lnTo>
                  <a:pt x="7298" y="21600"/>
                </a:lnTo>
                <a:lnTo>
                  <a:pt x="7298" y="0"/>
                </a:lnTo>
                <a:lnTo>
                  <a:pt x="5872" y="0"/>
                </a:lnTo>
                <a:lnTo>
                  <a:pt x="5872" y="21600"/>
                </a:lnTo>
                <a:lnTo>
                  <a:pt x="4445" y="21600"/>
                </a:lnTo>
                <a:lnTo>
                  <a:pt x="4445" y="0"/>
                </a:lnTo>
                <a:lnTo>
                  <a:pt x="2976" y="0"/>
                </a:lnTo>
                <a:lnTo>
                  <a:pt x="2976" y="21600"/>
                </a:lnTo>
                <a:lnTo>
                  <a:pt x="1552" y="21600"/>
                </a:lnTo>
                <a:lnTo>
                  <a:pt x="1552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4" name="Google Shape;8340;g3c96f182b49_4_12135"/>
          <p:cNvSpPr/>
          <p:nvPr/>
        </p:nvSpPr>
        <p:spPr>
          <a:xfrm>
            <a:off x="12395297" y="9072996"/>
            <a:ext cx="645581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85" y="9175"/>
                </a:lnTo>
                <a:lnTo>
                  <a:pt x="1685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5" name="Google Shape;8341;g3c96f182b49_4_12135"/>
          <p:cNvSpPr/>
          <p:nvPr/>
        </p:nvSpPr>
        <p:spPr>
          <a:xfrm>
            <a:off x="12946391" y="9318442"/>
            <a:ext cx="131278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6" name="Google Shape;8342;g3c96f182b49_4_12135"/>
          <p:cNvSpPr/>
          <p:nvPr/>
        </p:nvSpPr>
        <p:spPr>
          <a:xfrm>
            <a:off x="12445660" y="9318442"/>
            <a:ext cx="131278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7" name="Google Shape;8343;g3c96f182b49_4_12135"/>
          <p:cNvSpPr/>
          <p:nvPr/>
        </p:nvSpPr>
        <p:spPr>
          <a:xfrm>
            <a:off x="12246847" y="9072996"/>
            <a:ext cx="644294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4749"/>
                </a:lnTo>
                <a:lnTo>
                  <a:pt x="1645" y="9175"/>
                </a:lnTo>
                <a:lnTo>
                  <a:pt x="1645" y="21600"/>
                </a:lnTo>
                <a:lnTo>
                  <a:pt x="6665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8" name="Google Shape;8344;g3c96f182b49_4_12135"/>
          <p:cNvSpPr/>
          <p:nvPr/>
        </p:nvSpPr>
        <p:spPr>
          <a:xfrm>
            <a:off x="12295923" y="9318442"/>
            <a:ext cx="131278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89" name="Google Shape;8345;g3c96f182b49_4_12135"/>
          <p:cNvSpPr/>
          <p:nvPr/>
        </p:nvSpPr>
        <p:spPr>
          <a:xfrm>
            <a:off x="12672710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316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0" name="Google Shape;8346;g3c96f182b49_4_12135"/>
          <p:cNvSpPr/>
          <p:nvPr/>
        </p:nvSpPr>
        <p:spPr>
          <a:xfrm>
            <a:off x="12779481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84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1" name="Google Shape;8347;g3c96f182b49_4_12135"/>
          <p:cNvSpPr/>
          <p:nvPr/>
        </p:nvSpPr>
        <p:spPr>
          <a:xfrm>
            <a:off x="12737737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90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2" name="Google Shape;8348;g3c96f182b49_4_12135"/>
          <p:cNvSpPr/>
          <p:nvPr/>
        </p:nvSpPr>
        <p:spPr>
          <a:xfrm flipH="1">
            <a:off x="12600285" y="9583504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93" name="Google Shape;8349;g3c96f182b49_4_12135"/>
          <p:cNvSpPr/>
          <p:nvPr/>
        </p:nvSpPr>
        <p:spPr>
          <a:xfrm flipH="1">
            <a:off x="12600285" y="9622803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94" name="Google Shape;8350;g3c96f182b49_4_12135"/>
          <p:cNvSpPr/>
          <p:nvPr/>
        </p:nvSpPr>
        <p:spPr>
          <a:xfrm flipH="1">
            <a:off x="12826113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95" name="Google Shape;8351;g3c96f182b49_4_12135"/>
          <p:cNvSpPr/>
          <p:nvPr/>
        </p:nvSpPr>
        <p:spPr>
          <a:xfrm flipH="1">
            <a:off x="12826113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796" name="Google Shape;8352;g3c96f182b49_4_12135"/>
          <p:cNvSpPr/>
          <p:nvPr/>
        </p:nvSpPr>
        <p:spPr>
          <a:xfrm>
            <a:off x="12898473" y="9412927"/>
            <a:ext cx="71203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307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7" name="Google Shape;8353;g3c96f182b49_4_12135"/>
          <p:cNvSpPr/>
          <p:nvPr/>
        </p:nvSpPr>
        <p:spPr>
          <a:xfrm>
            <a:off x="13005244" y="9412927"/>
            <a:ext cx="71204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93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8" name="Google Shape;8354;g3c96f182b49_4_12135"/>
          <p:cNvSpPr/>
          <p:nvPr/>
        </p:nvSpPr>
        <p:spPr>
          <a:xfrm>
            <a:off x="12963565" y="9376136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61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799" name="Google Shape;8355;g3c96f182b49_4_12135"/>
          <p:cNvSpPr/>
          <p:nvPr/>
        </p:nvSpPr>
        <p:spPr>
          <a:xfrm flipH="1">
            <a:off x="12826113" y="9583504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0" name="Google Shape;8356;g3c96f182b49_4_12135"/>
          <p:cNvSpPr/>
          <p:nvPr/>
        </p:nvSpPr>
        <p:spPr>
          <a:xfrm flipH="1">
            <a:off x="12826113" y="9622803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1" name="Google Shape;8357;g3c96f182b49_4_12135"/>
          <p:cNvSpPr/>
          <p:nvPr/>
        </p:nvSpPr>
        <p:spPr>
          <a:xfrm>
            <a:off x="12446882" y="9412927"/>
            <a:ext cx="72361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158" y="184"/>
                  <a:pt x="0" y="1108"/>
                  <a:pt x="0" y="2185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02" name="Google Shape;8358;g3c96f182b49_4_12135"/>
          <p:cNvSpPr/>
          <p:nvPr/>
        </p:nvSpPr>
        <p:spPr>
          <a:xfrm>
            <a:off x="12553653" y="9412927"/>
            <a:ext cx="71139" cy="86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2185"/>
                </a:lnTo>
                <a:cubicBezTo>
                  <a:pt x="21600" y="1108"/>
                  <a:pt x="12284" y="214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03" name="Google Shape;8359;g3c96f182b49_4_12135"/>
          <p:cNvSpPr/>
          <p:nvPr/>
        </p:nvSpPr>
        <p:spPr>
          <a:xfrm>
            <a:off x="12513132" y="9376136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04" name="Google Shape;8360;g3c96f182b49_4_12135"/>
          <p:cNvSpPr/>
          <p:nvPr/>
        </p:nvSpPr>
        <p:spPr>
          <a:xfrm flipH="1">
            <a:off x="12600285" y="9583504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5" name="Google Shape;8361;g3c96f182b49_4_12135"/>
          <p:cNvSpPr/>
          <p:nvPr/>
        </p:nvSpPr>
        <p:spPr>
          <a:xfrm flipH="1">
            <a:off x="12316762" y="9318442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6" name="Google Shape;8362;g3c96f182b49_4_12135"/>
          <p:cNvSpPr/>
          <p:nvPr/>
        </p:nvSpPr>
        <p:spPr>
          <a:xfrm flipH="1">
            <a:off x="12329048" y="936629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7" name="Google Shape;8363;g3c96f182b49_4_12135"/>
          <p:cNvSpPr/>
          <p:nvPr/>
        </p:nvSpPr>
        <p:spPr>
          <a:xfrm flipH="1">
            <a:off x="12329048" y="941414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8" name="Google Shape;8364;g3c96f182b49_4_12135"/>
          <p:cNvSpPr/>
          <p:nvPr/>
        </p:nvSpPr>
        <p:spPr>
          <a:xfrm flipH="1">
            <a:off x="12329048" y="9462003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09" name="Google Shape;8365;g3c96f182b49_4_12135"/>
          <p:cNvSpPr/>
          <p:nvPr/>
        </p:nvSpPr>
        <p:spPr>
          <a:xfrm flipH="1">
            <a:off x="12329048" y="950985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0" name="Google Shape;8366;g3c96f182b49_4_12135"/>
          <p:cNvSpPr/>
          <p:nvPr/>
        </p:nvSpPr>
        <p:spPr>
          <a:xfrm flipH="1">
            <a:off x="12329048" y="955771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1" name="Google Shape;8367;g3c96f182b49_4_12135"/>
          <p:cNvSpPr/>
          <p:nvPr/>
        </p:nvSpPr>
        <p:spPr>
          <a:xfrm flipH="1">
            <a:off x="12329048" y="960563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2" name="Google Shape;8368;g3c96f182b49_4_12135"/>
          <p:cNvSpPr/>
          <p:nvPr/>
        </p:nvSpPr>
        <p:spPr>
          <a:xfrm flipH="1">
            <a:off x="12329048" y="965226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3" name="Google Shape;8369;g3c96f182b49_4_12135"/>
          <p:cNvSpPr/>
          <p:nvPr/>
        </p:nvSpPr>
        <p:spPr>
          <a:xfrm flipH="1">
            <a:off x="12329048" y="9700116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4" name="Google Shape;8370;g3c96f182b49_4_12135"/>
          <p:cNvSpPr/>
          <p:nvPr/>
        </p:nvSpPr>
        <p:spPr>
          <a:xfrm flipH="1">
            <a:off x="12329048" y="974797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5" name="Google Shape;8371;g3c96f182b49_4_12135"/>
          <p:cNvSpPr/>
          <p:nvPr/>
        </p:nvSpPr>
        <p:spPr>
          <a:xfrm flipH="1">
            <a:off x="12329048" y="979582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6" name="Google Shape;8372;g3c96f182b49_4_12135"/>
          <p:cNvSpPr/>
          <p:nvPr/>
        </p:nvSpPr>
        <p:spPr>
          <a:xfrm flipH="1">
            <a:off x="12329048" y="984367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7" name="Google Shape;8373;g3c96f182b49_4_12135"/>
          <p:cNvSpPr/>
          <p:nvPr/>
        </p:nvSpPr>
        <p:spPr>
          <a:xfrm flipH="1">
            <a:off x="12329048" y="9891532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8" name="Google Shape;8374;g3c96f182b49_4_12135"/>
          <p:cNvSpPr/>
          <p:nvPr/>
        </p:nvSpPr>
        <p:spPr>
          <a:xfrm flipH="1">
            <a:off x="12329048" y="993938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19" name="Google Shape;8375;g3c96f182b49_4_12135"/>
          <p:cNvSpPr/>
          <p:nvPr/>
        </p:nvSpPr>
        <p:spPr>
          <a:xfrm flipH="1">
            <a:off x="12329048" y="998730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0" name="Google Shape;8376;g3c96f182b49_4_12135"/>
          <p:cNvSpPr/>
          <p:nvPr/>
        </p:nvSpPr>
        <p:spPr>
          <a:xfrm flipH="1">
            <a:off x="12329048" y="1003515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1" name="Google Shape;8377;g3c96f182b49_4_12135"/>
          <p:cNvSpPr/>
          <p:nvPr/>
        </p:nvSpPr>
        <p:spPr>
          <a:xfrm flipH="1">
            <a:off x="12329048" y="1008301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2" name="Google Shape;8378;g3c96f182b49_4_12135"/>
          <p:cNvSpPr/>
          <p:nvPr/>
        </p:nvSpPr>
        <p:spPr>
          <a:xfrm flipH="1">
            <a:off x="12329048" y="1013086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3" name="Google Shape;8379;g3c96f182b49_4_12135"/>
          <p:cNvSpPr/>
          <p:nvPr/>
        </p:nvSpPr>
        <p:spPr>
          <a:xfrm flipH="1">
            <a:off x="12329048" y="1017872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4" name="Google Shape;8380;g3c96f182b49_4_12135"/>
          <p:cNvSpPr/>
          <p:nvPr/>
        </p:nvSpPr>
        <p:spPr>
          <a:xfrm flipH="1">
            <a:off x="12329048" y="1022657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5" name="Google Shape;8381;g3c96f182b49_4_12135"/>
          <p:cNvSpPr/>
          <p:nvPr/>
        </p:nvSpPr>
        <p:spPr>
          <a:xfrm flipH="1">
            <a:off x="12316762" y="10274430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6" name="Google Shape;8382;g3c96f182b49_4_12135"/>
          <p:cNvSpPr/>
          <p:nvPr/>
        </p:nvSpPr>
        <p:spPr>
          <a:xfrm flipH="1">
            <a:off x="13103460" y="9318442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7" name="Google Shape;8383;g3c96f182b49_4_12135"/>
          <p:cNvSpPr/>
          <p:nvPr/>
        </p:nvSpPr>
        <p:spPr>
          <a:xfrm flipH="1">
            <a:off x="13103460" y="936629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8" name="Google Shape;8384;g3c96f182b49_4_12135"/>
          <p:cNvSpPr/>
          <p:nvPr/>
        </p:nvSpPr>
        <p:spPr>
          <a:xfrm flipH="1">
            <a:off x="13103460" y="941414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29" name="Google Shape;8385;g3c96f182b49_4_12135"/>
          <p:cNvSpPr/>
          <p:nvPr/>
        </p:nvSpPr>
        <p:spPr>
          <a:xfrm flipH="1">
            <a:off x="13103460" y="9462003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0" name="Google Shape;8386;g3c96f182b49_4_12135"/>
          <p:cNvSpPr/>
          <p:nvPr/>
        </p:nvSpPr>
        <p:spPr>
          <a:xfrm flipH="1">
            <a:off x="13103460" y="950985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1" name="Google Shape;8387;g3c96f182b49_4_12135"/>
          <p:cNvSpPr/>
          <p:nvPr/>
        </p:nvSpPr>
        <p:spPr>
          <a:xfrm flipH="1">
            <a:off x="13103460" y="955771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2" name="Google Shape;8388;g3c96f182b49_4_12135"/>
          <p:cNvSpPr/>
          <p:nvPr/>
        </p:nvSpPr>
        <p:spPr>
          <a:xfrm flipH="1">
            <a:off x="13103460" y="960563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3" name="Google Shape;8389;g3c96f182b49_4_12135"/>
          <p:cNvSpPr/>
          <p:nvPr/>
        </p:nvSpPr>
        <p:spPr>
          <a:xfrm flipH="1">
            <a:off x="13103460" y="965226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4" name="Google Shape;8390;g3c96f182b49_4_12135"/>
          <p:cNvSpPr/>
          <p:nvPr/>
        </p:nvSpPr>
        <p:spPr>
          <a:xfrm flipH="1">
            <a:off x="13103460" y="9700116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5" name="Google Shape;8391;g3c96f182b49_4_12135"/>
          <p:cNvSpPr/>
          <p:nvPr/>
        </p:nvSpPr>
        <p:spPr>
          <a:xfrm flipH="1">
            <a:off x="13103460" y="9747970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6" name="Google Shape;8392;g3c96f182b49_4_12135"/>
          <p:cNvSpPr/>
          <p:nvPr/>
        </p:nvSpPr>
        <p:spPr>
          <a:xfrm flipH="1">
            <a:off x="13103460" y="979582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7" name="Google Shape;8393;g3c96f182b49_4_12135"/>
          <p:cNvSpPr/>
          <p:nvPr/>
        </p:nvSpPr>
        <p:spPr>
          <a:xfrm flipH="1">
            <a:off x="13103460" y="9843678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8" name="Google Shape;8394;g3c96f182b49_4_12135"/>
          <p:cNvSpPr/>
          <p:nvPr/>
        </p:nvSpPr>
        <p:spPr>
          <a:xfrm flipH="1">
            <a:off x="13103460" y="9891532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39" name="Google Shape;8395;g3c96f182b49_4_12135"/>
          <p:cNvSpPr/>
          <p:nvPr/>
        </p:nvSpPr>
        <p:spPr>
          <a:xfrm flipH="1">
            <a:off x="13103460" y="993938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0" name="Google Shape;8396;g3c96f182b49_4_12135"/>
          <p:cNvSpPr/>
          <p:nvPr/>
        </p:nvSpPr>
        <p:spPr>
          <a:xfrm flipH="1">
            <a:off x="13103460" y="998730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1" name="Google Shape;8397;g3c96f182b49_4_12135"/>
          <p:cNvSpPr/>
          <p:nvPr/>
        </p:nvSpPr>
        <p:spPr>
          <a:xfrm flipH="1">
            <a:off x="13103460" y="10035159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2" name="Google Shape;8398;g3c96f182b49_4_12135"/>
          <p:cNvSpPr/>
          <p:nvPr/>
        </p:nvSpPr>
        <p:spPr>
          <a:xfrm flipH="1">
            <a:off x="13103460" y="10083014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3" name="Google Shape;8399;g3c96f182b49_4_12135"/>
          <p:cNvSpPr/>
          <p:nvPr/>
        </p:nvSpPr>
        <p:spPr>
          <a:xfrm flipH="1">
            <a:off x="13103460" y="10130867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4" name="Google Shape;8400;g3c96f182b49_4_12135"/>
          <p:cNvSpPr/>
          <p:nvPr/>
        </p:nvSpPr>
        <p:spPr>
          <a:xfrm flipH="1">
            <a:off x="13103460" y="10178721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5" name="Google Shape;8401;g3c96f182b49_4_12135"/>
          <p:cNvSpPr/>
          <p:nvPr/>
        </p:nvSpPr>
        <p:spPr>
          <a:xfrm flipH="1">
            <a:off x="13103460" y="10226575"/>
            <a:ext cx="834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6" name="Google Shape;8402;g3c96f182b49_4_12135"/>
          <p:cNvSpPr/>
          <p:nvPr/>
        </p:nvSpPr>
        <p:spPr>
          <a:xfrm flipH="1">
            <a:off x="13103460" y="10274430"/>
            <a:ext cx="9570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7" name="Google Shape;8403;g3c96f182b49_4_12135"/>
          <p:cNvSpPr/>
          <p:nvPr/>
        </p:nvSpPr>
        <p:spPr>
          <a:xfrm flipH="1">
            <a:off x="12600285" y="9622803"/>
            <a:ext cx="9571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8" name="Google Shape;8404;g3c96f182b49_4_12135"/>
          <p:cNvSpPr/>
          <p:nvPr/>
        </p:nvSpPr>
        <p:spPr>
          <a:xfrm flipH="1">
            <a:off x="11905629" y="9583504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49" name="Google Shape;8405;g3c96f182b49_4_12135"/>
          <p:cNvSpPr/>
          <p:nvPr/>
        </p:nvSpPr>
        <p:spPr>
          <a:xfrm flipH="1">
            <a:off x="11905629" y="9622803"/>
            <a:ext cx="9577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50" name="Google Shape;8406;g3c96f182b49_4_12135"/>
          <p:cNvSpPr/>
          <p:nvPr/>
        </p:nvSpPr>
        <p:spPr>
          <a:xfrm>
            <a:off x="12110617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1" name="Google Shape;8407;g3c96f182b49_4_12135"/>
          <p:cNvSpPr/>
          <p:nvPr/>
        </p:nvSpPr>
        <p:spPr>
          <a:xfrm>
            <a:off x="11938754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2" name="Google Shape;8408;g3c96f182b49_4_12135"/>
          <p:cNvSpPr/>
          <p:nvPr/>
        </p:nvSpPr>
        <p:spPr>
          <a:xfrm>
            <a:off x="11766955" y="9236175"/>
            <a:ext cx="60140" cy="7242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3" name="Google Shape;8409;g3c96f182b49_4_12135"/>
          <p:cNvSpPr/>
          <p:nvPr/>
        </p:nvSpPr>
        <p:spPr>
          <a:xfrm flipH="1">
            <a:off x="11684754" y="9072996"/>
            <a:ext cx="76457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54" name="Google Shape;8410;g3c96f182b49_4_12135"/>
          <p:cNvSpPr/>
          <p:nvPr/>
        </p:nvSpPr>
        <p:spPr>
          <a:xfrm>
            <a:off x="11319031" y="8227381"/>
            <a:ext cx="314140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5" name="Google Shape;8411;g3c96f182b49_4_12135"/>
          <p:cNvSpPr/>
          <p:nvPr/>
        </p:nvSpPr>
        <p:spPr>
          <a:xfrm>
            <a:off x="11633169" y="8310868"/>
            <a:ext cx="67537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0" y="1668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6" name="Google Shape;8412;g3c96f182b49_4_12135"/>
          <p:cNvSpPr/>
          <p:nvPr/>
        </p:nvSpPr>
        <p:spPr>
          <a:xfrm>
            <a:off x="11467481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736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864" y="1444"/>
                  <a:pt x="677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7" name="Google Shape;8413;g3c96f182b49_4_12135"/>
          <p:cNvSpPr/>
          <p:nvPr/>
        </p:nvSpPr>
        <p:spPr>
          <a:xfrm>
            <a:off x="12924265" y="8815266"/>
            <a:ext cx="60140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29" y="21600"/>
                </a:moveTo>
                <a:lnTo>
                  <a:pt x="163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8" name="Google Shape;8414;g3c96f182b49_4_12135"/>
          <p:cNvSpPr/>
          <p:nvPr/>
        </p:nvSpPr>
        <p:spPr>
          <a:xfrm>
            <a:off x="12888696" y="8856945"/>
            <a:ext cx="131278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41" y="0"/>
                </a:moveTo>
                <a:cubicBezTo>
                  <a:pt x="18573" y="1115"/>
                  <a:pt x="21600" y="4295"/>
                  <a:pt x="21600" y="7941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1"/>
                </a:lnTo>
                <a:cubicBezTo>
                  <a:pt x="0" y="4453"/>
                  <a:pt x="2826" y="1432"/>
                  <a:pt x="6657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59" name="Google Shape;8415;g3c96f182b49_4_12135"/>
          <p:cNvSpPr/>
          <p:nvPr/>
        </p:nvSpPr>
        <p:spPr>
          <a:xfrm>
            <a:off x="11467481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60" name="Google Shape;8416;g3c96f182b49_4_12135"/>
          <p:cNvSpPr/>
          <p:nvPr/>
        </p:nvSpPr>
        <p:spPr>
          <a:xfrm>
            <a:off x="11467481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61" name="Google Shape;8417;g3c96f182b49_4_12135"/>
          <p:cNvSpPr/>
          <p:nvPr/>
        </p:nvSpPr>
        <p:spPr>
          <a:xfrm>
            <a:off x="11467481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62" name="Google Shape;8418;g3c96f182b49_4_12135"/>
          <p:cNvSpPr/>
          <p:nvPr/>
        </p:nvSpPr>
        <p:spPr>
          <a:xfrm>
            <a:off x="11423358" y="8310868"/>
            <a:ext cx="28173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3167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63" name="Google Shape;8419;g3c96f182b49_4_12135"/>
          <p:cNvSpPr/>
          <p:nvPr/>
        </p:nvSpPr>
        <p:spPr>
          <a:xfrm>
            <a:off x="11395121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64" name="Google Shape;8420;g3c96f182b49_4_12135"/>
          <p:cNvSpPr/>
          <p:nvPr/>
        </p:nvSpPr>
        <p:spPr>
          <a:xfrm>
            <a:off x="1155341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65" name="Google Shape;8421;g3c96f182b49_4_12135"/>
          <p:cNvSpPr/>
          <p:nvPr/>
        </p:nvSpPr>
        <p:spPr>
          <a:xfrm>
            <a:off x="1151906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66" name="Google Shape;8422;g3c96f182b49_4_12135"/>
          <p:cNvSpPr/>
          <p:nvPr/>
        </p:nvSpPr>
        <p:spPr>
          <a:xfrm>
            <a:off x="1148349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67" name="Google Shape;8423;g3c96f182b49_4_12135"/>
          <p:cNvSpPr/>
          <p:nvPr/>
        </p:nvSpPr>
        <p:spPr>
          <a:xfrm>
            <a:off x="1135460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68" name="Google Shape;8424;g3c96f182b49_4_12135"/>
          <p:cNvSpPr/>
          <p:nvPr/>
        </p:nvSpPr>
        <p:spPr>
          <a:xfrm>
            <a:off x="1131903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69" name="Google Shape;8425;g3c96f182b49_4_12135"/>
          <p:cNvSpPr/>
          <p:nvPr/>
        </p:nvSpPr>
        <p:spPr>
          <a:xfrm>
            <a:off x="1128339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0" name="Google Shape;8426;g3c96f182b49_4_12135"/>
          <p:cNvSpPr/>
          <p:nvPr/>
        </p:nvSpPr>
        <p:spPr>
          <a:xfrm>
            <a:off x="11004828" y="8227381"/>
            <a:ext cx="314204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71" name="Google Shape;8427;g3c96f182b49_4_12135"/>
          <p:cNvSpPr/>
          <p:nvPr/>
        </p:nvSpPr>
        <p:spPr>
          <a:xfrm>
            <a:off x="10937356" y="8310868"/>
            <a:ext cx="67473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21600" y="1668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72" name="Google Shape;8428;g3c96f182b49_4_12135"/>
          <p:cNvSpPr/>
          <p:nvPr/>
        </p:nvSpPr>
        <p:spPr>
          <a:xfrm>
            <a:off x="11186467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73" name="Google Shape;8429;g3c96f182b49_4_12135"/>
          <p:cNvSpPr/>
          <p:nvPr/>
        </p:nvSpPr>
        <p:spPr>
          <a:xfrm>
            <a:off x="11214703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74" name="Google Shape;8430;g3c96f182b49_4_12135"/>
          <p:cNvSpPr/>
          <p:nvPr/>
        </p:nvSpPr>
        <p:spPr>
          <a:xfrm>
            <a:off x="1108458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5" name="Google Shape;8431;g3c96f182b49_4_12135"/>
          <p:cNvSpPr/>
          <p:nvPr/>
        </p:nvSpPr>
        <p:spPr>
          <a:xfrm>
            <a:off x="11118995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6" name="Google Shape;8432;g3c96f182b49_4_12135"/>
          <p:cNvSpPr/>
          <p:nvPr/>
        </p:nvSpPr>
        <p:spPr>
          <a:xfrm>
            <a:off x="11154565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7" name="Google Shape;8433;g3c96f182b49_4_12135"/>
          <p:cNvSpPr/>
          <p:nvPr/>
        </p:nvSpPr>
        <p:spPr>
          <a:xfrm>
            <a:off x="1128339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8" name="Google Shape;8434;g3c96f182b49_4_12135"/>
          <p:cNvSpPr/>
          <p:nvPr/>
        </p:nvSpPr>
        <p:spPr>
          <a:xfrm>
            <a:off x="11519066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79" name="Google Shape;8435;g3c96f182b49_4_12135"/>
          <p:cNvSpPr/>
          <p:nvPr/>
        </p:nvSpPr>
        <p:spPr>
          <a:xfrm>
            <a:off x="11519066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80" name="Google Shape;8436;g3c96f182b49_4_12135"/>
          <p:cNvSpPr/>
          <p:nvPr/>
        </p:nvSpPr>
        <p:spPr>
          <a:xfrm>
            <a:off x="11519066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81" name="Google Shape;8437;g3c96f182b49_4_12135"/>
          <p:cNvSpPr/>
          <p:nvPr/>
        </p:nvSpPr>
        <p:spPr>
          <a:xfrm>
            <a:off x="11268668" y="8458097"/>
            <a:ext cx="100662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754" y="0"/>
                </a:moveTo>
                <a:cubicBezTo>
                  <a:pt x="18702" y="1240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636" y="1444"/>
                  <a:pt x="6584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2" name="Google Shape;8438;g3c96f182b49_4_12135"/>
          <p:cNvSpPr/>
          <p:nvPr/>
        </p:nvSpPr>
        <p:spPr>
          <a:xfrm>
            <a:off x="11816032" y="8822598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3" name="Google Shape;8439;g3c96f182b49_4_12135"/>
          <p:cNvSpPr/>
          <p:nvPr/>
        </p:nvSpPr>
        <p:spPr>
          <a:xfrm>
            <a:off x="12016067" y="8822598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4" name="Google Shape;8440;g3c96f182b49_4_12135"/>
          <p:cNvSpPr/>
          <p:nvPr/>
        </p:nvSpPr>
        <p:spPr>
          <a:xfrm>
            <a:off x="11987894" y="8854501"/>
            <a:ext cx="101820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3" y="0"/>
                </a:moveTo>
                <a:cubicBezTo>
                  <a:pt x="18475" y="1228"/>
                  <a:pt x="21600" y="4282"/>
                  <a:pt x="21600" y="794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4"/>
                </a:lnTo>
                <a:cubicBezTo>
                  <a:pt x="0" y="4484"/>
                  <a:pt x="2593" y="1431"/>
                  <a:pt x="6509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5" name="Google Shape;8441;g3c96f182b49_4_12135"/>
          <p:cNvSpPr/>
          <p:nvPr/>
        </p:nvSpPr>
        <p:spPr>
          <a:xfrm>
            <a:off x="11787859" y="8854501"/>
            <a:ext cx="101820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3" y="0"/>
                </a:moveTo>
                <a:cubicBezTo>
                  <a:pt x="18735" y="1228"/>
                  <a:pt x="21600" y="4282"/>
                  <a:pt x="21600" y="794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4"/>
                </a:lnTo>
                <a:cubicBezTo>
                  <a:pt x="0" y="4484"/>
                  <a:pt x="2593" y="1431"/>
                  <a:pt x="6509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6" name="Google Shape;8442;g3c96f182b49_4_12135"/>
          <p:cNvSpPr/>
          <p:nvPr/>
        </p:nvSpPr>
        <p:spPr>
          <a:xfrm>
            <a:off x="11268668" y="8633626"/>
            <a:ext cx="100662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7" name="Google Shape;8443;g3c96f182b49_4_12135"/>
          <p:cNvSpPr/>
          <p:nvPr/>
        </p:nvSpPr>
        <p:spPr>
          <a:xfrm>
            <a:off x="11268668" y="8779633"/>
            <a:ext cx="100662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8" name="Google Shape;8444;g3c96f182b49_4_12135"/>
          <p:cNvSpPr/>
          <p:nvPr/>
        </p:nvSpPr>
        <p:spPr>
          <a:xfrm>
            <a:off x="11268668" y="8924481"/>
            <a:ext cx="100662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89" name="Google Shape;8445;g3c96f182b49_4_12135"/>
          <p:cNvSpPr/>
          <p:nvPr/>
        </p:nvSpPr>
        <p:spPr>
          <a:xfrm>
            <a:off x="11319031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0" name="Google Shape;8446;g3c96f182b49_4_12135"/>
          <p:cNvSpPr/>
          <p:nvPr/>
        </p:nvSpPr>
        <p:spPr>
          <a:xfrm>
            <a:off x="11319031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1" name="Google Shape;8447;g3c96f182b49_4_12135"/>
          <p:cNvSpPr/>
          <p:nvPr/>
        </p:nvSpPr>
        <p:spPr>
          <a:xfrm>
            <a:off x="11319031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2" name="Google Shape;8448;g3c96f182b49_4_12135"/>
          <p:cNvSpPr/>
          <p:nvPr/>
        </p:nvSpPr>
        <p:spPr>
          <a:xfrm>
            <a:off x="11068633" y="8456875"/>
            <a:ext cx="101884" cy="1301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318" y="0"/>
                </a:moveTo>
                <a:cubicBezTo>
                  <a:pt x="18477" y="1228"/>
                  <a:pt x="21600" y="4282"/>
                  <a:pt x="21600" y="794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4"/>
                </a:lnTo>
                <a:cubicBezTo>
                  <a:pt x="0" y="4484"/>
                  <a:pt x="2605" y="1431"/>
                  <a:pt x="6505" y="20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93" name="Google Shape;8449;g3c96f182b49_4_12135"/>
          <p:cNvSpPr/>
          <p:nvPr/>
        </p:nvSpPr>
        <p:spPr>
          <a:xfrm>
            <a:off x="11068633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94" name="Google Shape;8450;g3c96f182b49_4_12135"/>
          <p:cNvSpPr/>
          <p:nvPr/>
        </p:nvSpPr>
        <p:spPr>
          <a:xfrm>
            <a:off x="11068633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95" name="Google Shape;8451;g3c96f182b49_4_12135"/>
          <p:cNvSpPr/>
          <p:nvPr/>
        </p:nvSpPr>
        <p:spPr>
          <a:xfrm>
            <a:off x="11068633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896" name="Google Shape;8452;g3c96f182b49_4_12135"/>
          <p:cNvSpPr/>
          <p:nvPr/>
        </p:nvSpPr>
        <p:spPr>
          <a:xfrm>
            <a:off x="11118996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7" name="Google Shape;8453;g3c96f182b49_4_12135"/>
          <p:cNvSpPr/>
          <p:nvPr/>
        </p:nvSpPr>
        <p:spPr>
          <a:xfrm>
            <a:off x="11118995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8" name="Google Shape;8454;g3c96f182b49_4_12135"/>
          <p:cNvSpPr/>
          <p:nvPr/>
        </p:nvSpPr>
        <p:spPr>
          <a:xfrm>
            <a:off x="11118996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899" name="Google Shape;8455;g3c96f182b49_4_12135"/>
          <p:cNvSpPr/>
          <p:nvPr/>
        </p:nvSpPr>
        <p:spPr>
          <a:xfrm>
            <a:off x="9653593" y="8310868"/>
            <a:ext cx="763415" cy="762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9724" y="21600"/>
                </a:moveTo>
                <a:lnTo>
                  <a:pt x="19724" y="1668"/>
                </a:lnTo>
                <a:lnTo>
                  <a:pt x="21600" y="0"/>
                </a:lnTo>
                <a:lnTo>
                  <a:pt x="0" y="0"/>
                </a:lnTo>
                <a:lnTo>
                  <a:pt x="1911" y="1668"/>
                </a:lnTo>
                <a:lnTo>
                  <a:pt x="1911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0" name="Google Shape;8456;g3c96f182b49_4_12135"/>
          <p:cNvSpPr/>
          <p:nvPr/>
        </p:nvSpPr>
        <p:spPr>
          <a:xfrm>
            <a:off x="10182561" y="8633626"/>
            <a:ext cx="51586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1" name="Google Shape;8457;g3c96f182b49_4_12135"/>
          <p:cNvSpPr/>
          <p:nvPr/>
        </p:nvSpPr>
        <p:spPr>
          <a:xfrm>
            <a:off x="10182561" y="8491222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2" name="Google Shape;8458;g3c96f182b49_4_12135"/>
          <p:cNvSpPr/>
          <p:nvPr/>
        </p:nvSpPr>
        <p:spPr>
          <a:xfrm>
            <a:off x="10182561" y="8152513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3" name="Google Shape;8459;g3c96f182b49_4_12135"/>
          <p:cNvSpPr/>
          <p:nvPr/>
        </p:nvSpPr>
        <p:spPr>
          <a:xfrm>
            <a:off x="10182561" y="7897226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4" name="Google Shape;8460;g3c96f182b49_4_12135"/>
          <p:cNvSpPr/>
          <p:nvPr/>
        </p:nvSpPr>
        <p:spPr>
          <a:xfrm>
            <a:off x="10182561" y="7552407"/>
            <a:ext cx="51586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5" name="Google Shape;8461;g3c96f182b49_4_12135"/>
          <p:cNvSpPr/>
          <p:nvPr/>
        </p:nvSpPr>
        <p:spPr>
          <a:xfrm>
            <a:off x="10182561" y="8779633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6" name="Google Shape;8462;g3c96f182b49_4_12135"/>
          <p:cNvSpPr/>
          <p:nvPr/>
        </p:nvSpPr>
        <p:spPr>
          <a:xfrm>
            <a:off x="10182561" y="8924481"/>
            <a:ext cx="51586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7" name="Google Shape;8463;g3c96f182b49_4_12135"/>
          <p:cNvSpPr/>
          <p:nvPr/>
        </p:nvSpPr>
        <p:spPr>
          <a:xfrm>
            <a:off x="9834011" y="8633626"/>
            <a:ext cx="51586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8" name="Google Shape;8464;g3c96f182b49_4_12135"/>
          <p:cNvSpPr/>
          <p:nvPr/>
        </p:nvSpPr>
        <p:spPr>
          <a:xfrm>
            <a:off x="9834011" y="8491222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09" name="Google Shape;8465;g3c96f182b49_4_12135"/>
          <p:cNvSpPr/>
          <p:nvPr/>
        </p:nvSpPr>
        <p:spPr>
          <a:xfrm>
            <a:off x="9834011" y="8779633"/>
            <a:ext cx="51586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10" name="Google Shape;8466;g3c96f182b49_4_12135"/>
          <p:cNvSpPr/>
          <p:nvPr/>
        </p:nvSpPr>
        <p:spPr>
          <a:xfrm>
            <a:off x="9834011" y="8924481"/>
            <a:ext cx="51586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11" name="Google Shape;8467;g3c96f182b49_4_12135"/>
          <p:cNvSpPr/>
          <p:nvPr/>
        </p:nvSpPr>
        <p:spPr>
          <a:xfrm>
            <a:off x="10139595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59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12" name="Google Shape;8468;g3c96f182b49_4_12135"/>
          <p:cNvSpPr/>
          <p:nvPr/>
        </p:nvSpPr>
        <p:spPr>
          <a:xfrm>
            <a:off x="10111358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13" name="Google Shape;8469;g3c96f182b49_4_12135"/>
          <p:cNvSpPr/>
          <p:nvPr/>
        </p:nvSpPr>
        <p:spPr>
          <a:xfrm>
            <a:off x="1027093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4" name="Google Shape;8470;g3c96f182b49_4_12135"/>
          <p:cNvSpPr/>
          <p:nvPr/>
        </p:nvSpPr>
        <p:spPr>
          <a:xfrm>
            <a:off x="1023536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5" name="Google Shape;8471;g3c96f182b49_4_12135"/>
          <p:cNvSpPr/>
          <p:nvPr/>
        </p:nvSpPr>
        <p:spPr>
          <a:xfrm>
            <a:off x="1020095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6" name="Google Shape;8472;g3c96f182b49_4_12135"/>
          <p:cNvSpPr/>
          <p:nvPr/>
        </p:nvSpPr>
        <p:spPr>
          <a:xfrm>
            <a:off x="1007090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7" name="Google Shape;8473;g3c96f182b49_4_12135"/>
          <p:cNvSpPr/>
          <p:nvPr/>
        </p:nvSpPr>
        <p:spPr>
          <a:xfrm>
            <a:off x="1003533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8" name="Google Shape;8474;g3c96f182b49_4_12135"/>
          <p:cNvSpPr/>
          <p:nvPr/>
        </p:nvSpPr>
        <p:spPr>
          <a:xfrm>
            <a:off x="1000092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19" name="Google Shape;8475;g3c96f182b49_4_12135"/>
          <p:cNvSpPr/>
          <p:nvPr/>
        </p:nvSpPr>
        <p:spPr>
          <a:xfrm>
            <a:off x="9902769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0" name="Google Shape;8476;g3c96f182b49_4_12135"/>
          <p:cNvSpPr/>
          <p:nvPr/>
        </p:nvSpPr>
        <p:spPr>
          <a:xfrm>
            <a:off x="9931005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59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1" name="Google Shape;8477;g3c96f182b49_4_12135"/>
          <p:cNvSpPr/>
          <p:nvPr/>
        </p:nvSpPr>
        <p:spPr>
          <a:xfrm>
            <a:off x="9383642" y="8310868"/>
            <a:ext cx="29460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00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2" name="Google Shape;8478;g3c96f182b49_4_12135"/>
          <p:cNvSpPr/>
          <p:nvPr/>
        </p:nvSpPr>
        <p:spPr>
          <a:xfrm>
            <a:off x="9413101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3" name="Google Shape;8479;g3c96f182b49_4_12135"/>
          <p:cNvSpPr/>
          <p:nvPr/>
        </p:nvSpPr>
        <p:spPr>
          <a:xfrm>
            <a:off x="9122246" y="8310868"/>
            <a:ext cx="28173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7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4" name="Google Shape;8480;g3c96f182b49_4_12135"/>
          <p:cNvSpPr/>
          <p:nvPr/>
        </p:nvSpPr>
        <p:spPr>
          <a:xfrm>
            <a:off x="9150418" y="8310868"/>
            <a:ext cx="29459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639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5" name="Google Shape;8481;g3c96f182b49_4_12135"/>
          <p:cNvSpPr/>
          <p:nvPr/>
        </p:nvSpPr>
        <p:spPr>
          <a:xfrm>
            <a:off x="8860785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6" name="Google Shape;8482;g3c96f182b49_4_12135"/>
          <p:cNvSpPr/>
          <p:nvPr/>
        </p:nvSpPr>
        <p:spPr>
          <a:xfrm>
            <a:off x="8889021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3137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7" name="Google Shape;8483;g3c96f182b49_4_12135"/>
          <p:cNvSpPr/>
          <p:nvPr/>
        </p:nvSpPr>
        <p:spPr>
          <a:xfrm>
            <a:off x="8599389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8" name="Google Shape;8484;g3c96f182b49_4_12135"/>
          <p:cNvSpPr/>
          <p:nvPr/>
        </p:nvSpPr>
        <p:spPr>
          <a:xfrm>
            <a:off x="8627625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29" name="Google Shape;8485;g3c96f182b49_4_12135"/>
          <p:cNvSpPr/>
          <p:nvPr/>
        </p:nvSpPr>
        <p:spPr>
          <a:xfrm>
            <a:off x="980088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0" name="Google Shape;8486;g3c96f182b49_4_12135"/>
          <p:cNvSpPr/>
          <p:nvPr/>
        </p:nvSpPr>
        <p:spPr>
          <a:xfrm>
            <a:off x="9836455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1" name="Google Shape;8487;g3c96f182b49_4_12135"/>
          <p:cNvSpPr/>
          <p:nvPr/>
        </p:nvSpPr>
        <p:spPr>
          <a:xfrm>
            <a:off x="987086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2" name="Google Shape;8488;g3c96f182b49_4_12135"/>
          <p:cNvSpPr/>
          <p:nvPr/>
        </p:nvSpPr>
        <p:spPr>
          <a:xfrm>
            <a:off x="1000092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3" name="Google Shape;8489;g3c96f182b49_4_12135"/>
          <p:cNvSpPr/>
          <p:nvPr/>
        </p:nvSpPr>
        <p:spPr>
          <a:xfrm>
            <a:off x="9578789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4" name="Google Shape;8490;g3c96f182b49_4_12135"/>
          <p:cNvSpPr/>
          <p:nvPr/>
        </p:nvSpPr>
        <p:spPr>
          <a:xfrm>
            <a:off x="954315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5" name="Google Shape;8491;g3c96f182b49_4_12135"/>
          <p:cNvSpPr/>
          <p:nvPr/>
        </p:nvSpPr>
        <p:spPr>
          <a:xfrm>
            <a:off x="950880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6" name="Google Shape;8492;g3c96f182b49_4_12135"/>
          <p:cNvSpPr/>
          <p:nvPr/>
        </p:nvSpPr>
        <p:spPr>
          <a:xfrm>
            <a:off x="950880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7" name="Google Shape;8493;g3c96f182b49_4_12135"/>
          <p:cNvSpPr/>
          <p:nvPr/>
        </p:nvSpPr>
        <p:spPr>
          <a:xfrm>
            <a:off x="9317328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8" name="Google Shape;8494;g3c96f182b49_4_12135"/>
          <p:cNvSpPr/>
          <p:nvPr/>
        </p:nvSpPr>
        <p:spPr>
          <a:xfrm>
            <a:off x="928176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39" name="Google Shape;8495;g3c96f182b49_4_12135"/>
          <p:cNvSpPr/>
          <p:nvPr/>
        </p:nvSpPr>
        <p:spPr>
          <a:xfrm>
            <a:off x="924619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0" name="Google Shape;8496;g3c96f182b49_4_12135"/>
          <p:cNvSpPr/>
          <p:nvPr/>
        </p:nvSpPr>
        <p:spPr>
          <a:xfrm>
            <a:off x="924619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1" name="Google Shape;8497;g3c96f182b49_4_12135"/>
          <p:cNvSpPr/>
          <p:nvPr/>
        </p:nvSpPr>
        <p:spPr>
          <a:xfrm>
            <a:off x="9054710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2" name="Google Shape;8498;g3c96f182b49_4_12135"/>
          <p:cNvSpPr/>
          <p:nvPr/>
        </p:nvSpPr>
        <p:spPr>
          <a:xfrm>
            <a:off x="9020362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3" name="Google Shape;8499;g3c96f182b49_4_12135"/>
          <p:cNvSpPr/>
          <p:nvPr/>
        </p:nvSpPr>
        <p:spPr>
          <a:xfrm>
            <a:off x="898479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4" name="Google Shape;8500;g3c96f182b49_4_12135"/>
          <p:cNvSpPr/>
          <p:nvPr/>
        </p:nvSpPr>
        <p:spPr>
          <a:xfrm>
            <a:off x="898479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5" name="Google Shape;8501;g3c96f182b49_4_12135"/>
          <p:cNvSpPr/>
          <p:nvPr/>
        </p:nvSpPr>
        <p:spPr>
          <a:xfrm>
            <a:off x="879331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6" name="Google Shape;8502;g3c96f182b49_4_12135"/>
          <p:cNvSpPr/>
          <p:nvPr/>
        </p:nvSpPr>
        <p:spPr>
          <a:xfrm>
            <a:off x="8758966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7" name="Google Shape;8503;g3c96f182b49_4_12135"/>
          <p:cNvSpPr/>
          <p:nvPr/>
        </p:nvSpPr>
        <p:spPr>
          <a:xfrm>
            <a:off x="872333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8" name="Google Shape;8504;g3c96f182b49_4_12135"/>
          <p:cNvSpPr/>
          <p:nvPr/>
        </p:nvSpPr>
        <p:spPr>
          <a:xfrm>
            <a:off x="8723333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49" name="Google Shape;8505;g3c96f182b49_4_12135"/>
          <p:cNvSpPr/>
          <p:nvPr/>
        </p:nvSpPr>
        <p:spPr>
          <a:xfrm>
            <a:off x="8531917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50" name="Google Shape;8506;g3c96f182b49_4_12135"/>
          <p:cNvSpPr/>
          <p:nvPr/>
        </p:nvSpPr>
        <p:spPr>
          <a:xfrm>
            <a:off x="9984970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477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605" y="1444"/>
                  <a:pt x="650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1" name="Google Shape;8507;g3c96f182b49_4_12135"/>
          <p:cNvSpPr/>
          <p:nvPr/>
        </p:nvSpPr>
        <p:spPr>
          <a:xfrm>
            <a:off x="9521094" y="7401448"/>
            <a:ext cx="45410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32" y="21600"/>
                </a:moveTo>
                <a:lnTo>
                  <a:pt x="1575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2" name="Google Shape;8508;g3c96f182b49_4_12135"/>
          <p:cNvSpPr/>
          <p:nvPr/>
        </p:nvSpPr>
        <p:spPr>
          <a:xfrm>
            <a:off x="9492857" y="7433350"/>
            <a:ext cx="101884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305" y="0"/>
                </a:moveTo>
                <a:cubicBezTo>
                  <a:pt x="18477" y="744"/>
                  <a:pt x="21600" y="2594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605" y="867"/>
                  <a:pt x="650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3" name="Google Shape;8509;g3c96f182b49_4_12135"/>
          <p:cNvSpPr/>
          <p:nvPr/>
        </p:nvSpPr>
        <p:spPr>
          <a:xfrm>
            <a:off x="9984970" y="8035965"/>
            <a:ext cx="101884" cy="2172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002"/>
                </a:moveTo>
                <a:cubicBezTo>
                  <a:pt x="0" y="2194"/>
                  <a:pt x="4950" y="0"/>
                  <a:pt x="10677" y="0"/>
                </a:cubicBezTo>
                <a:cubicBezTo>
                  <a:pt x="16650" y="0"/>
                  <a:pt x="21600" y="2315"/>
                  <a:pt x="21600" y="5002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5002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4" name="Google Shape;8510;g3c96f182b49_4_12135"/>
          <p:cNvSpPr/>
          <p:nvPr/>
        </p:nvSpPr>
        <p:spPr>
          <a:xfrm>
            <a:off x="9984970" y="7430906"/>
            <a:ext cx="101884" cy="217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002"/>
                </a:moveTo>
                <a:cubicBezTo>
                  <a:pt x="0" y="2194"/>
                  <a:pt x="4950" y="0"/>
                  <a:pt x="10677" y="0"/>
                </a:cubicBezTo>
                <a:cubicBezTo>
                  <a:pt x="16650" y="0"/>
                  <a:pt x="21600" y="2194"/>
                  <a:pt x="21600" y="5002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5002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5" name="Google Shape;8511;g3c96f182b49_4_12135"/>
          <p:cNvSpPr/>
          <p:nvPr/>
        </p:nvSpPr>
        <p:spPr>
          <a:xfrm>
            <a:off x="9984970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6" name="Google Shape;8512;g3c96f182b49_4_12135"/>
          <p:cNvSpPr/>
          <p:nvPr/>
        </p:nvSpPr>
        <p:spPr>
          <a:xfrm>
            <a:off x="9984970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7" name="Google Shape;8513;g3c96f182b49_4_12135"/>
          <p:cNvSpPr/>
          <p:nvPr/>
        </p:nvSpPr>
        <p:spPr>
          <a:xfrm>
            <a:off x="9984970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58" name="Google Shape;8514;g3c96f182b49_4_12135"/>
          <p:cNvSpPr/>
          <p:nvPr/>
        </p:nvSpPr>
        <p:spPr>
          <a:xfrm>
            <a:off x="10035333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59" name="Google Shape;8515;g3c96f182b49_4_12135"/>
          <p:cNvSpPr/>
          <p:nvPr/>
        </p:nvSpPr>
        <p:spPr>
          <a:xfrm>
            <a:off x="9984970" y="7897226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0" name="Google Shape;8516;g3c96f182b49_4_12135"/>
          <p:cNvSpPr/>
          <p:nvPr/>
        </p:nvSpPr>
        <p:spPr>
          <a:xfrm>
            <a:off x="10035332" y="7897227"/>
            <a:ext cx="1" cy="9577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61" name="Google Shape;8517;g3c96f182b49_4_12135"/>
          <p:cNvSpPr/>
          <p:nvPr/>
        </p:nvSpPr>
        <p:spPr>
          <a:xfrm>
            <a:off x="10035332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62" name="Google Shape;8518;g3c96f182b49_4_12135"/>
          <p:cNvSpPr/>
          <p:nvPr/>
        </p:nvSpPr>
        <p:spPr>
          <a:xfrm>
            <a:off x="10035332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63" name="Google Shape;8519;g3c96f182b49_4_12135"/>
          <p:cNvSpPr/>
          <p:nvPr/>
        </p:nvSpPr>
        <p:spPr>
          <a:xfrm>
            <a:off x="9521094" y="8424972"/>
            <a:ext cx="45410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32" y="21600"/>
                </a:moveTo>
                <a:lnTo>
                  <a:pt x="1575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4" name="Google Shape;8520;g3c96f182b49_4_12135"/>
          <p:cNvSpPr/>
          <p:nvPr/>
        </p:nvSpPr>
        <p:spPr>
          <a:xfrm>
            <a:off x="9492857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305" y="0"/>
                </a:moveTo>
                <a:cubicBezTo>
                  <a:pt x="18477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605" y="1444"/>
                  <a:pt x="650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5" name="Google Shape;8521;g3c96f182b49_4_12135"/>
          <p:cNvSpPr/>
          <p:nvPr/>
        </p:nvSpPr>
        <p:spPr>
          <a:xfrm>
            <a:off x="9492857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6" name="Google Shape;8522;g3c96f182b49_4_12135"/>
          <p:cNvSpPr/>
          <p:nvPr/>
        </p:nvSpPr>
        <p:spPr>
          <a:xfrm>
            <a:off x="9492857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7" name="Google Shape;8523;g3c96f182b49_4_12135"/>
          <p:cNvSpPr/>
          <p:nvPr/>
        </p:nvSpPr>
        <p:spPr>
          <a:xfrm>
            <a:off x="9492857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68" name="Google Shape;8524;g3c96f182b49_4_12135"/>
          <p:cNvSpPr/>
          <p:nvPr/>
        </p:nvSpPr>
        <p:spPr>
          <a:xfrm>
            <a:off x="9543156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69" name="Google Shape;8525;g3c96f182b49_4_12135"/>
          <p:cNvSpPr/>
          <p:nvPr/>
        </p:nvSpPr>
        <p:spPr>
          <a:xfrm>
            <a:off x="9543156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70" name="Google Shape;8526;g3c96f182b49_4_12135"/>
          <p:cNvSpPr/>
          <p:nvPr/>
        </p:nvSpPr>
        <p:spPr>
          <a:xfrm>
            <a:off x="9543155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71" name="Google Shape;8527;g3c96f182b49_4_12135"/>
          <p:cNvSpPr/>
          <p:nvPr/>
        </p:nvSpPr>
        <p:spPr>
          <a:xfrm>
            <a:off x="9258475" y="8424972"/>
            <a:ext cx="46633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61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72" name="Google Shape;8528;g3c96f182b49_4_12135"/>
          <p:cNvSpPr/>
          <p:nvPr/>
        </p:nvSpPr>
        <p:spPr>
          <a:xfrm>
            <a:off x="9231461" y="8458097"/>
            <a:ext cx="100597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87" y="0"/>
                </a:moveTo>
                <a:cubicBezTo>
                  <a:pt x="18700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638" y="1444"/>
                  <a:pt x="6588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73" name="Google Shape;8529;g3c96f182b49_4_12135"/>
          <p:cNvSpPr/>
          <p:nvPr/>
        </p:nvSpPr>
        <p:spPr>
          <a:xfrm>
            <a:off x="9231461" y="8633626"/>
            <a:ext cx="100597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74" name="Google Shape;8530;g3c96f182b49_4_12135"/>
          <p:cNvSpPr/>
          <p:nvPr/>
        </p:nvSpPr>
        <p:spPr>
          <a:xfrm>
            <a:off x="9231461" y="8779633"/>
            <a:ext cx="100597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75" name="Google Shape;8531;g3c96f182b49_4_12135"/>
          <p:cNvSpPr/>
          <p:nvPr/>
        </p:nvSpPr>
        <p:spPr>
          <a:xfrm>
            <a:off x="9231461" y="8924481"/>
            <a:ext cx="100597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76" name="Google Shape;8532;g3c96f182b49_4_12135"/>
          <p:cNvSpPr/>
          <p:nvPr/>
        </p:nvSpPr>
        <p:spPr>
          <a:xfrm>
            <a:off x="9281759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77" name="Google Shape;8533;g3c96f182b49_4_12135"/>
          <p:cNvSpPr/>
          <p:nvPr/>
        </p:nvSpPr>
        <p:spPr>
          <a:xfrm>
            <a:off x="9281759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78" name="Google Shape;8534;g3c96f182b49_4_12135"/>
          <p:cNvSpPr/>
          <p:nvPr/>
        </p:nvSpPr>
        <p:spPr>
          <a:xfrm>
            <a:off x="9281759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79" name="Google Shape;8535;g3c96f182b49_4_12135"/>
          <p:cNvSpPr/>
          <p:nvPr/>
        </p:nvSpPr>
        <p:spPr>
          <a:xfrm>
            <a:off x="8997015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0" name="Google Shape;8536;g3c96f182b49_4_12135"/>
          <p:cNvSpPr/>
          <p:nvPr/>
        </p:nvSpPr>
        <p:spPr>
          <a:xfrm>
            <a:off x="8968843" y="8458097"/>
            <a:ext cx="101819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3" y="0"/>
                </a:moveTo>
                <a:cubicBezTo>
                  <a:pt x="18735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852" y="1444"/>
                  <a:pt x="6768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1" name="Google Shape;8537;g3c96f182b49_4_12135"/>
          <p:cNvSpPr/>
          <p:nvPr/>
        </p:nvSpPr>
        <p:spPr>
          <a:xfrm>
            <a:off x="8968843" y="8633626"/>
            <a:ext cx="101819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2" name="Google Shape;8538;g3c96f182b49_4_12135"/>
          <p:cNvSpPr/>
          <p:nvPr/>
        </p:nvSpPr>
        <p:spPr>
          <a:xfrm>
            <a:off x="8968843" y="8779633"/>
            <a:ext cx="10181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3" name="Google Shape;8539;g3c96f182b49_4_12135"/>
          <p:cNvSpPr/>
          <p:nvPr/>
        </p:nvSpPr>
        <p:spPr>
          <a:xfrm>
            <a:off x="8968843" y="8924481"/>
            <a:ext cx="10181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4" name="Google Shape;8540;g3c96f182b49_4_12135"/>
          <p:cNvSpPr/>
          <p:nvPr/>
        </p:nvSpPr>
        <p:spPr>
          <a:xfrm>
            <a:off x="9020363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85" name="Google Shape;8541;g3c96f182b49_4_12135"/>
          <p:cNvSpPr/>
          <p:nvPr/>
        </p:nvSpPr>
        <p:spPr>
          <a:xfrm>
            <a:off x="9020362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86" name="Google Shape;8542;g3c96f182b49_4_12135"/>
          <p:cNvSpPr/>
          <p:nvPr/>
        </p:nvSpPr>
        <p:spPr>
          <a:xfrm>
            <a:off x="9020362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87" name="Google Shape;8543;g3c96f182b49_4_12135"/>
          <p:cNvSpPr/>
          <p:nvPr/>
        </p:nvSpPr>
        <p:spPr>
          <a:xfrm>
            <a:off x="10640326" y="8310868"/>
            <a:ext cx="28237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11056"/>
                </a:lnTo>
                <a:lnTo>
                  <a:pt x="9398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8" name="Google Shape;8544;g3c96f182b49_4_12135"/>
          <p:cNvSpPr/>
          <p:nvPr/>
        </p:nvSpPr>
        <p:spPr>
          <a:xfrm>
            <a:off x="10668562" y="8310868"/>
            <a:ext cx="28238" cy="1030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11056"/>
                </a:lnTo>
                <a:lnTo>
                  <a:pt x="12202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89" name="Google Shape;8545;g3c96f182b49_4_12135"/>
          <p:cNvSpPr/>
          <p:nvPr/>
        </p:nvSpPr>
        <p:spPr>
          <a:xfrm>
            <a:off x="1083425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0" name="Google Shape;8546;g3c96f182b49_4_12135"/>
          <p:cNvSpPr/>
          <p:nvPr/>
        </p:nvSpPr>
        <p:spPr>
          <a:xfrm>
            <a:off x="1079990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1" name="Google Shape;8547;g3c96f182b49_4_12135"/>
          <p:cNvSpPr/>
          <p:nvPr/>
        </p:nvSpPr>
        <p:spPr>
          <a:xfrm>
            <a:off x="1076427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2" name="Google Shape;8548;g3c96f182b49_4_12135"/>
          <p:cNvSpPr/>
          <p:nvPr/>
        </p:nvSpPr>
        <p:spPr>
          <a:xfrm>
            <a:off x="1076427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3" name="Google Shape;8549;g3c96f182b49_4_12135"/>
          <p:cNvSpPr/>
          <p:nvPr/>
        </p:nvSpPr>
        <p:spPr>
          <a:xfrm>
            <a:off x="1057285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4" name="Google Shape;8550;g3c96f182b49_4_12135"/>
          <p:cNvSpPr/>
          <p:nvPr/>
        </p:nvSpPr>
        <p:spPr>
          <a:xfrm>
            <a:off x="10537221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5" name="Google Shape;8551;g3c96f182b49_4_12135"/>
          <p:cNvSpPr/>
          <p:nvPr/>
        </p:nvSpPr>
        <p:spPr>
          <a:xfrm>
            <a:off x="1050287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6" name="Google Shape;8552;g3c96f182b49_4_12135"/>
          <p:cNvSpPr/>
          <p:nvPr/>
        </p:nvSpPr>
        <p:spPr>
          <a:xfrm>
            <a:off x="10502874" y="8339041"/>
            <a:ext cx="1" cy="3319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4997" name="Google Shape;8553;g3c96f182b49_4_12135"/>
          <p:cNvSpPr/>
          <p:nvPr/>
        </p:nvSpPr>
        <p:spPr>
          <a:xfrm>
            <a:off x="10776556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98" name="Google Shape;8554;g3c96f182b49_4_12135"/>
          <p:cNvSpPr/>
          <p:nvPr/>
        </p:nvSpPr>
        <p:spPr>
          <a:xfrm>
            <a:off x="10748319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736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864" y="1444"/>
                  <a:pt x="650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4999" name="Google Shape;8555;g3c96f182b49_4_12135"/>
          <p:cNvSpPr/>
          <p:nvPr/>
        </p:nvSpPr>
        <p:spPr>
          <a:xfrm>
            <a:off x="10748319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0" name="Google Shape;8556;g3c96f182b49_4_12135"/>
          <p:cNvSpPr/>
          <p:nvPr/>
        </p:nvSpPr>
        <p:spPr>
          <a:xfrm>
            <a:off x="10748319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1" name="Google Shape;8557;g3c96f182b49_4_12135"/>
          <p:cNvSpPr/>
          <p:nvPr/>
        </p:nvSpPr>
        <p:spPr>
          <a:xfrm>
            <a:off x="10748319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2" name="Google Shape;8558;g3c96f182b49_4_12135"/>
          <p:cNvSpPr/>
          <p:nvPr/>
        </p:nvSpPr>
        <p:spPr>
          <a:xfrm>
            <a:off x="10799904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03" name="Google Shape;8559;g3c96f182b49_4_12135"/>
          <p:cNvSpPr/>
          <p:nvPr/>
        </p:nvSpPr>
        <p:spPr>
          <a:xfrm>
            <a:off x="10799904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04" name="Google Shape;8560;g3c96f182b49_4_12135"/>
          <p:cNvSpPr/>
          <p:nvPr/>
        </p:nvSpPr>
        <p:spPr>
          <a:xfrm>
            <a:off x="10799904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05" name="Google Shape;8561;g3c96f182b49_4_12135"/>
          <p:cNvSpPr/>
          <p:nvPr/>
        </p:nvSpPr>
        <p:spPr>
          <a:xfrm>
            <a:off x="10515159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6" name="Google Shape;8562;g3c96f182b49_4_12135"/>
          <p:cNvSpPr/>
          <p:nvPr/>
        </p:nvSpPr>
        <p:spPr>
          <a:xfrm>
            <a:off x="10486923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477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605" y="1444"/>
                  <a:pt x="650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7" name="Google Shape;8563;g3c96f182b49_4_12135"/>
          <p:cNvSpPr/>
          <p:nvPr/>
        </p:nvSpPr>
        <p:spPr>
          <a:xfrm>
            <a:off x="10486923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8" name="Google Shape;8564;g3c96f182b49_4_12135"/>
          <p:cNvSpPr/>
          <p:nvPr/>
        </p:nvSpPr>
        <p:spPr>
          <a:xfrm>
            <a:off x="10486923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09" name="Google Shape;8565;g3c96f182b49_4_12135"/>
          <p:cNvSpPr/>
          <p:nvPr/>
        </p:nvSpPr>
        <p:spPr>
          <a:xfrm>
            <a:off x="10486923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0" name="Google Shape;8566;g3c96f182b49_4_12135"/>
          <p:cNvSpPr/>
          <p:nvPr/>
        </p:nvSpPr>
        <p:spPr>
          <a:xfrm>
            <a:off x="10537221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11" name="Google Shape;8567;g3c96f182b49_4_12135"/>
          <p:cNvSpPr/>
          <p:nvPr/>
        </p:nvSpPr>
        <p:spPr>
          <a:xfrm>
            <a:off x="10537221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12" name="Google Shape;8568;g3c96f182b49_4_12135"/>
          <p:cNvSpPr/>
          <p:nvPr/>
        </p:nvSpPr>
        <p:spPr>
          <a:xfrm>
            <a:off x="10537221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13" name="Google Shape;8569;g3c96f182b49_4_12135"/>
          <p:cNvSpPr/>
          <p:nvPr/>
        </p:nvSpPr>
        <p:spPr>
          <a:xfrm>
            <a:off x="8735618" y="8424972"/>
            <a:ext cx="45411" cy="68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4" name="Google Shape;8570;g3c96f182b49_4_12135"/>
          <p:cNvSpPr/>
          <p:nvPr/>
        </p:nvSpPr>
        <p:spPr>
          <a:xfrm>
            <a:off x="8707382" y="8458097"/>
            <a:ext cx="101884" cy="12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736" y="1035"/>
                  <a:pt x="21600" y="4322"/>
                  <a:pt x="21600" y="7814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814"/>
                </a:lnTo>
                <a:cubicBezTo>
                  <a:pt x="0" y="4322"/>
                  <a:pt x="2864" y="1444"/>
                  <a:pt x="650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5" name="Google Shape;8571;g3c96f182b49_4_12135"/>
          <p:cNvSpPr/>
          <p:nvPr/>
        </p:nvSpPr>
        <p:spPr>
          <a:xfrm>
            <a:off x="8707382" y="8633626"/>
            <a:ext cx="101884" cy="96931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6" name="Google Shape;8572;g3c96f182b49_4_12135"/>
          <p:cNvSpPr/>
          <p:nvPr/>
        </p:nvSpPr>
        <p:spPr>
          <a:xfrm>
            <a:off x="8707382" y="8779633"/>
            <a:ext cx="101884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7" name="Google Shape;8573;g3c96f182b49_4_12135"/>
          <p:cNvSpPr/>
          <p:nvPr/>
        </p:nvSpPr>
        <p:spPr>
          <a:xfrm>
            <a:off x="8707382" y="8924481"/>
            <a:ext cx="101884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18" name="Google Shape;8574;g3c96f182b49_4_12135"/>
          <p:cNvSpPr/>
          <p:nvPr/>
        </p:nvSpPr>
        <p:spPr>
          <a:xfrm>
            <a:off x="8758966" y="8633626"/>
            <a:ext cx="1" cy="9693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19" name="Google Shape;8575;g3c96f182b49_4_12135"/>
          <p:cNvSpPr/>
          <p:nvPr/>
        </p:nvSpPr>
        <p:spPr>
          <a:xfrm>
            <a:off x="8758966" y="8778410"/>
            <a:ext cx="1" cy="9699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20" name="Google Shape;8576;g3c96f182b49_4_12135"/>
          <p:cNvSpPr/>
          <p:nvPr/>
        </p:nvSpPr>
        <p:spPr>
          <a:xfrm>
            <a:off x="8758966" y="8924481"/>
            <a:ext cx="1" cy="957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21" name="Google Shape;8577;g3c96f182b49_4_12135"/>
          <p:cNvSpPr/>
          <p:nvPr/>
        </p:nvSpPr>
        <p:spPr>
          <a:xfrm>
            <a:off x="10034046" y="7351149"/>
            <a:ext cx="374343" cy="9597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271" y="21600"/>
                </a:moveTo>
                <a:lnTo>
                  <a:pt x="18271" y="9944"/>
                </a:lnTo>
                <a:lnTo>
                  <a:pt x="21600" y="8645"/>
                </a:lnTo>
                <a:lnTo>
                  <a:pt x="18271" y="8645"/>
                </a:lnTo>
                <a:lnTo>
                  <a:pt x="18271" y="1297"/>
                </a:ln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2" name="Google Shape;8578;g3c96f182b49_4_12135"/>
          <p:cNvSpPr/>
          <p:nvPr/>
        </p:nvSpPr>
        <p:spPr>
          <a:xfrm>
            <a:off x="10035332" y="7834643"/>
            <a:ext cx="173022" cy="23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3" name="Google Shape;8579;g3c96f182b49_4_12135"/>
          <p:cNvSpPr/>
          <p:nvPr/>
        </p:nvSpPr>
        <p:spPr>
          <a:xfrm>
            <a:off x="10208353" y="8023680"/>
            <a:ext cx="1" cy="10181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24" name="Google Shape;8580;g3c96f182b49_4_12135"/>
          <p:cNvSpPr/>
          <p:nvPr/>
        </p:nvSpPr>
        <p:spPr>
          <a:xfrm flipH="1">
            <a:off x="10035332" y="7735268"/>
            <a:ext cx="31536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25" name="Google Shape;8581;g3c96f182b49_4_12135"/>
          <p:cNvSpPr/>
          <p:nvPr/>
        </p:nvSpPr>
        <p:spPr>
          <a:xfrm>
            <a:off x="10035332" y="7267662"/>
            <a:ext cx="315362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6" name="Google Shape;8582;g3c96f182b49_4_12135"/>
          <p:cNvSpPr/>
          <p:nvPr/>
        </p:nvSpPr>
        <p:spPr>
          <a:xfrm>
            <a:off x="9837741" y="8152513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7" name="Google Shape;8583;g3c96f182b49_4_12135"/>
          <p:cNvSpPr/>
          <p:nvPr/>
        </p:nvSpPr>
        <p:spPr>
          <a:xfrm>
            <a:off x="9837741" y="7897226"/>
            <a:ext cx="50299" cy="95773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8" name="Google Shape;8584;g3c96f182b49_4_12135"/>
          <p:cNvSpPr/>
          <p:nvPr/>
        </p:nvSpPr>
        <p:spPr>
          <a:xfrm>
            <a:off x="9837741" y="7552407"/>
            <a:ext cx="50299" cy="9570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29" name="Google Shape;8585;g3c96f182b49_4_12135"/>
          <p:cNvSpPr/>
          <p:nvPr/>
        </p:nvSpPr>
        <p:spPr>
          <a:xfrm>
            <a:off x="10035332" y="7897227"/>
            <a:ext cx="1" cy="9577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0" name="Google Shape;8586;g3c96f182b49_4_12135"/>
          <p:cNvSpPr/>
          <p:nvPr/>
        </p:nvSpPr>
        <p:spPr>
          <a:xfrm>
            <a:off x="9492857" y="7839595"/>
            <a:ext cx="104328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31" name="Google Shape;8587;g3c96f182b49_4_12135"/>
          <p:cNvSpPr/>
          <p:nvPr/>
        </p:nvSpPr>
        <p:spPr>
          <a:xfrm>
            <a:off x="9544378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2" name="Google Shape;8588;g3c96f182b49_4_12135"/>
          <p:cNvSpPr/>
          <p:nvPr/>
        </p:nvSpPr>
        <p:spPr>
          <a:xfrm>
            <a:off x="9544378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3" name="Google Shape;8589;g3c96f182b49_4_12135"/>
          <p:cNvSpPr/>
          <p:nvPr/>
        </p:nvSpPr>
        <p:spPr>
          <a:xfrm>
            <a:off x="9663434" y="7351149"/>
            <a:ext cx="374343" cy="9597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329" y="21600"/>
                </a:moveTo>
                <a:lnTo>
                  <a:pt x="3329" y="9944"/>
                </a:lnTo>
                <a:lnTo>
                  <a:pt x="0" y="8645"/>
                </a:lnTo>
                <a:lnTo>
                  <a:pt x="3329" y="8645"/>
                </a:lnTo>
                <a:lnTo>
                  <a:pt x="3329" y="1297"/>
                </a:ln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34" name="Google Shape;8590;g3c96f182b49_4_12135"/>
          <p:cNvSpPr/>
          <p:nvPr/>
        </p:nvSpPr>
        <p:spPr>
          <a:xfrm>
            <a:off x="9863470" y="7834643"/>
            <a:ext cx="171864" cy="23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35" name="Google Shape;8591;g3c96f182b49_4_12135"/>
          <p:cNvSpPr/>
          <p:nvPr/>
        </p:nvSpPr>
        <p:spPr>
          <a:xfrm>
            <a:off x="9863470" y="8023680"/>
            <a:ext cx="1" cy="10181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6" name="Google Shape;8592;g3c96f182b49_4_12135"/>
          <p:cNvSpPr/>
          <p:nvPr/>
        </p:nvSpPr>
        <p:spPr>
          <a:xfrm>
            <a:off x="9721129" y="7735268"/>
            <a:ext cx="31420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7" name="Google Shape;8593;g3c96f182b49_4_12135"/>
          <p:cNvSpPr/>
          <p:nvPr/>
        </p:nvSpPr>
        <p:spPr>
          <a:xfrm>
            <a:off x="9721129" y="7267662"/>
            <a:ext cx="314205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38" name="Google Shape;8594;g3c96f182b49_4_12135"/>
          <p:cNvSpPr/>
          <p:nvPr/>
        </p:nvSpPr>
        <p:spPr>
          <a:xfrm flipH="1">
            <a:off x="9984970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39" name="Google Shape;8595;g3c96f182b49_4_12135"/>
          <p:cNvSpPr/>
          <p:nvPr/>
        </p:nvSpPr>
        <p:spPr>
          <a:xfrm flipH="1">
            <a:off x="9984970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0" name="Google Shape;8596;g3c96f182b49_4_12135"/>
          <p:cNvSpPr/>
          <p:nvPr/>
        </p:nvSpPr>
        <p:spPr>
          <a:xfrm flipV="1">
            <a:off x="10037776" y="7430906"/>
            <a:ext cx="1" cy="21721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1" name="Google Shape;8597;g3c96f182b49_4_12135"/>
          <p:cNvSpPr/>
          <p:nvPr/>
        </p:nvSpPr>
        <p:spPr>
          <a:xfrm flipH="1">
            <a:off x="9492857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2" name="Google Shape;8598;g3c96f182b49_4_12135"/>
          <p:cNvSpPr/>
          <p:nvPr/>
        </p:nvSpPr>
        <p:spPr>
          <a:xfrm flipH="1">
            <a:off x="9492857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3" name="Google Shape;8599;g3c96f182b49_4_12135"/>
          <p:cNvSpPr/>
          <p:nvPr/>
        </p:nvSpPr>
        <p:spPr>
          <a:xfrm flipV="1">
            <a:off x="9544378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4" name="Google Shape;8600;g3c96f182b49_4_12135"/>
          <p:cNvSpPr/>
          <p:nvPr/>
        </p:nvSpPr>
        <p:spPr>
          <a:xfrm>
            <a:off x="9521094" y="8006506"/>
            <a:ext cx="45410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32" y="21600"/>
                </a:moveTo>
                <a:lnTo>
                  <a:pt x="15756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45" name="Google Shape;8601;g3c96f182b49_4_12135"/>
          <p:cNvSpPr/>
          <p:nvPr/>
        </p:nvSpPr>
        <p:spPr>
          <a:xfrm>
            <a:off x="9492857" y="8038409"/>
            <a:ext cx="101884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305" y="0"/>
                </a:moveTo>
                <a:cubicBezTo>
                  <a:pt x="18477" y="737"/>
                  <a:pt x="21600" y="2588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605" y="860"/>
                  <a:pt x="650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46" name="Google Shape;8602;g3c96f182b49_4_12135"/>
          <p:cNvSpPr/>
          <p:nvPr/>
        </p:nvSpPr>
        <p:spPr>
          <a:xfrm flipH="1">
            <a:off x="9492857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7" name="Google Shape;8603;g3c96f182b49_4_12135"/>
          <p:cNvSpPr/>
          <p:nvPr/>
        </p:nvSpPr>
        <p:spPr>
          <a:xfrm flipH="1">
            <a:off x="9492857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8" name="Google Shape;8604;g3c96f182b49_4_12135"/>
          <p:cNvSpPr/>
          <p:nvPr/>
        </p:nvSpPr>
        <p:spPr>
          <a:xfrm flipV="1">
            <a:off x="9544378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49" name="Google Shape;8605;g3c96f182b49_4_12135"/>
          <p:cNvSpPr/>
          <p:nvPr/>
        </p:nvSpPr>
        <p:spPr>
          <a:xfrm>
            <a:off x="9229017" y="7839595"/>
            <a:ext cx="105550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50" name="Google Shape;8606;g3c96f182b49_4_12135"/>
          <p:cNvSpPr/>
          <p:nvPr/>
        </p:nvSpPr>
        <p:spPr>
          <a:xfrm>
            <a:off x="9281759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1" name="Google Shape;8607;g3c96f182b49_4_12135"/>
          <p:cNvSpPr/>
          <p:nvPr/>
        </p:nvSpPr>
        <p:spPr>
          <a:xfrm>
            <a:off x="9281759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2" name="Google Shape;8608;g3c96f182b49_4_12135"/>
          <p:cNvSpPr/>
          <p:nvPr/>
        </p:nvSpPr>
        <p:spPr>
          <a:xfrm>
            <a:off x="9257189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53" name="Google Shape;8609;g3c96f182b49_4_12135"/>
          <p:cNvSpPr/>
          <p:nvPr/>
        </p:nvSpPr>
        <p:spPr>
          <a:xfrm>
            <a:off x="9229017" y="8038409"/>
            <a:ext cx="101819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3" y="0"/>
                </a:moveTo>
                <a:cubicBezTo>
                  <a:pt x="18735" y="737"/>
                  <a:pt x="21600" y="2588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852" y="860"/>
                  <a:pt x="6509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54" name="Google Shape;8610;g3c96f182b49_4_12135"/>
          <p:cNvSpPr/>
          <p:nvPr/>
        </p:nvSpPr>
        <p:spPr>
          <a:xfrm flipH="1">
            <a:off x="9229017" y="8181971"/>
            <a:ext cx="10181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5" name="Google Shape;8611;g3c96f182b49_4_12135"/>
          <p:cNvSpPr/>
          <p:nvPr/>
        </p:nvSpPr>
        <p:spPr>
          <a:xfrm flipH="1">
            <a:off x="9229017" y="8110833"/>
            <a:ext cx="10181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6" name="Google Shape;8612;g3c96f182b49_4_12135"/>
          <p:cNvSpPr/>
          <p:nvPr/>
        </p:nvSpPr>
        <p:spPr>
          <a:xfrm flipV="1">
            <a:off x="9281759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7" name="Google Shape;8613;g3c96f182b49_4_12135"/>
          <p:cNvSpPr/>
          <p:nvPr/>
        </p:nvSpPr>
        <p:spPr>
          <a:xfrm>
            <a:off x="8966334" y="7839595"/>
            <a:ext cx="104328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58" name="Google Shape;8614;g3c96f182b49_4_12135"/>
          <p:cNvSpPr/>
          <p:nvPr/>
        </p:nvSpPr>
        <p:spPr>
          <a:xfrm>
            <a:off x="9017918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59" name="Google Shape;8615;g3c96f182b49_4_12135"/>
          <p:cNvSpPr/>
          <p:nvPr/>
        </p:nvSpPr>
        <p:spPr>
          <a:xfrm>
            <a:off x="9017918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0" name="Google Shape;8616;g3c96f182b49_4_12135"/>
          <p:cNvSpPr/>
          <p:nvPr/>
        </p:nvSpPr>
        <p:spPr>
          <a:xfrm>
            <a:off x="8993348" y="8006506"/>
            <a:ext cx="46633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90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61" name="Google Shape;8617;g3c96f182b49_4_12135"/>
          <p:cNvSpPr/>
          <p:nvPr/>
        </p:nvSpPr>
        <p:spPr>
          <a:xfrm>
            <a:off x="8966334" y="8038409"/>
            <a:ext cx="100661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92" y="0"/>
                </a:moveTo>
                <a:cubicBezTo>
                  <a:pt x="18702" y="737"/>
                  <a:pt x="21600" y="2588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636" y="860"/>
                  <a:pt x="6584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62" name="Google Shape;8618;g3c96f182b49_4_12135"/>
          <p:cNvSpPr/>
          <p:nvPr/>
        </p:nvSpPr>
        <p:spPr>
          <a:xfrm flipH="1">
            <a:off x="8966334" y="8181971"/>
            <a:ext cx="10066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3" name="Google Shape;8619;g3c96f182b49_4_12135"/>
          <p:cNvSpPr/>
          <p:nvPr/>
        </p:nvSpPr>
        <p:spPr>
          <a:xfrm flipH="1">
            <a:off x="8966334" y="8110833"/>
            <a:ext cx="10066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4" name="Google Shape;8620;g3c96f182b49_4_12135"/>
          <p:cNvSpPr/>
          <p:nvPr/>
        </p:nvSpPr>
        <p:spPr>
          <a:xfrm flipV="1">
            <a:off x="9017919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5" name="Google Shape;8621;g3c96f182b49_4_12135"/>
          <p:cNvSpPr/>
          <p:nvPr/>
        </p:nvSpPr>
        <p:spPr>
          <a:xfrm>
            <a:off x="8702493" y="7839595"/>
            <a:ext cx="105550" cy="9571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66" name="Google Shape;8622;g3c96f182b49_4_12135"/>
          <p:cNvSpPr/>
          <p:nvPr/>
        </p:nvSpPr>
        <p:spPr>
          <a:xfrm>
            <a:off x="8755300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7" name="Google Shape;8623;g3c96f182b49_4_12135"/>
          <p:cNvSpPr/>
          <p:nvPr/>
        </p:nvSpPr>
        <p:spPr>
          <a:xfrm>
            <a:off x="8755300" y="7839596"/>
            <a:ext cx="1" cy="957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68" name="Google Shape;8624;g3c96f182b49_4_12135"/>
          <p:cNvSpPr/>
          <p:nvPr/>
        </p:nvSpPr>
        <p:spPr>
          <a:xfrm>
            <a:off x="8730729" y="8006506"/>
            <a:ext cx="45411" cy="686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69" name="Google Shape;8625;g3c96f182b49_4_12135"/>
          <p:cNvSpPr/>
          <p:nvPr/>
        </p:nvSpPr>
        <p:spPr>
          <a:xfrm>
            <a:off x="8702493" y="8038409"/>
            <a:ext cx="101884" cy="214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736" y="737"/>
                  <a:pt x="21600" y="2588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864" y="860"/>
                  <a:pt x="650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70" name="Google Shape;8626;g3c96f182b49_4_12135"/>
          <p:cNvSpPr/>
          <p:nvPr/>
        </p:nvSpPr>
        <p:spPr>
          <a:xfrm flipH="1">
            <a:off x="8702493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1" name="Google Shape;8627;g3c96f182b49_4_12135"/>
          <p:cNvSpPr/>
          <p:nvPr/>
        </p:nvSpPr>
        <p:spPr>
          <a:xfrm flipH="1">
            <a:off x="8702493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2" name="Google Shape;8628;g3c96f182b49_4_12135"/>
          <p:cNvSpPr/>
          <p:nvPr/>
        </p:nvSpPr>
        <p:spPr>
          <a:xfrm flipV="1">
            <a:off x="8755300" y="8075200"/>
            <a:ext cx="1" cy="1779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3" name="Google Shape;8629;g3c96f182b49_4_12135"/>
          <p:cNvSpPr/>
          <p:nvPr/>
        </p:nvSpPr>
        <p:spPr>
          <a:xfrm>
            <a:off x="9257189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6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74" name="Google Shape;8630;g3c96f182b49_4_12135"/>
          <p:cNvSpPr/>
          <p:nvPr/>
        </p:nvSpPr>
        <p:spPr>
          <a:xfrm>
            <a:off x="9229017" y="7433350"/>
            <a:ext cx="101819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3" y="0"/>
                </a:moveTo>
                <a:cubicBezTo>
                  <a:pt x="18735" y="744"/>
                  <a:pt x="21600" y="2594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852" y="867"/>
                  <a:pt x="6509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75" name="Google Shape;8631;g3c96f182b49_4_12135"/>
          <p:cNvSpPr/>
          <p:nvPr/>
        </p:nvSpPr>
        <p:spPr>
          <a:xfrm flipH="1">
            <a:off x="9229017" y="7575691"/>
            <a:ext cx="10181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6" name="Google Shape;8632;g3c96f182b49_4_12135"/>
          <p:cNvSpPr/>
          <p:nvPr/>
        </p:nvSpPr>
        <p:spPr>
          <a:xfrm flipH="1">
            <a:off x="9229017" y="7505775"/>
            <a:ext cx="10181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7" name="Google Shape;8633;g3c96f182b49_4_12135"/>
          <p:cNvSpPr/>
          <p:nvPr/>
        </p:nvSpPr>
        <p:spPr>
          <a:xfrm flipV="1">
            <a:off x="9281759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78" name="Google Shape;8634;g3c96f182b49_4_12135"/>
          <p:cNvSpPr/>
          <p:nvPr/>
        </p:nvSpPr>
        <p:spPr>
          <a:xfrm>
            <a:off x="8993348" y="7401448"/>
            <a:ext cx="46633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690" y="21600"/>
                </a:moveTo>
                <a:lnTo>
                  <a:pt x="1591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79" name="Google Shape;8635;g3c96f182b49_4_12135"/>
          <p:cNvSpPr/>
          <p:nvPr/>
        </p:nvSpPr>
        <p:spPr>
          <a:xfrm>
            <a:off x="8966334" y="7433350"/>
            <a:ext cx="100661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92" y="0"/>
                </a:moveTo>
                <a:cubicBezTo>
                  <a:pt x="18702" y="744"/>
                  <a:pt x="21600" y="2594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636" y="867"/>
                  <a:pt x="6584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80" name="Google Shape;8636;g3c96f182b49_4_12135"/>
          <p:cNvSpPr/>
          <p:nvPr/>
        </p:nvSpPr>
        <p:spPr>
          <a:xfrm flipH="1">
            <a:off x="8966334" y="7575691"/>
            <a:ext cx="10066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1" name="Google Shape;8637;g3c96f182b49_4_12135"/>
          <p:cNvSpPr/>
          <p:nvPr/>
        </p:nvSpPr>
        <p:spPr>
          <a:xfrm flipH="1">
            <a:off x="8966334" y="7505775"/>
            <a:ext cx="10066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2" name="Google Shape;8638;g3c96f182b49_4_12135"/>
          <p:cNvSpPr/>
          <p:nvPr/>
        </p:nvSpPr>
        <p:spPr>
          <a:xfrm flipV="1">
            <a:off x="9017919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3" name="Google Shape;8639;g3c96f182b49_4_12135"/>
          <p:cNvSpPr/>
          <p:nvPr/>
        </p:nvSpPr>
        <p:spPr>
          <a:xfrm>
            <a:off x="8730729" y="7401448"/>
            <a:ext cx="45411" cy="686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262" y="21600"/>
                </a:moveTo>
                <a:lnTo>
                  <a:pt x="1633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84" name="Google Shape;8640;g3c96f182b49_4_12135"/>
          <p:cNvSpPr/>
          <p:nvPr/>
        </p:nvSpPr>
        <p:spPr>
          <a:xfrm>
            <a:off x="8702493" y="7433350"/>
            <a:ext cx="101884" cy="214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77" y="0"/>
                </a:moveTo>
                <a:cubicBezTo>
                  <a:pt x="18736" y="744"/>
                  <a:pt x="21600" y="2594"/>
                  <a:pt x="21600" y="4813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4813"/>
                </a:lnTo>
                <a:cubicBezTo>
                  <a:pt x="0" y="2717"/>
                  <a:pt x="2864" y="867"/>
                  <a:pt x="6505" y="123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85" name="Google Shape;8641;g3c96f182b49_4_12135"/>
          <p:cNvSpPr/>
          <p:nvPr/>
        </p:nvSpPr>
        <p:spPr>
          <a:xfrm flipH="1">
            <a:off x="8702493" y="757569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6" name="Google Shape;8642;g3c96f182b49_4_12135"/>
          <p:cNvSpPr/>
          <p:nvPr/>
        </p:nvSpPr>
        <p:spPr>
          <a:xfrm flipH="1">
            <a:off x="8702493" y="7505775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7" name="Google Shape;8643;g3c96f182b49_4_12135"/>
          <p:cNvSpPr/>
          <p:nvPr/>
        </p:nvSpPr>
        <p:spPr>
          <a:xfrm flipV="1">
            <a:off x="8755300" y="7470141"/>
            <a:ext cx="1" cy="1779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8" name="Google Shape;8644;g3c96f182b49_4_12135"/>
          <p:cNvSpPr/>
          <p:nvPr/>
        </p:nvSpPr>
        <p:spPr>
          <a:xfrm flipH="1">
            <a:off x="9984970" y="8181971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89" name="Google Shape;8645;g3c96f182b49_4_12135"/>
          <p:cNvSpPr/>
          <p:nvPr/>
        </p:nvSpPr>
        <p:spPr>
          <a:xfrm flipH="1">
            <a:off x="9984970" y="8110833"/>
            <a:ext cx="10188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0" name="Google Shape;8646;g3c96f182b49_4_12135"/>
          <p:cNvSpPr/>
          <p:nvPr/>
        </p:nvSpPr>
        <p:spPr>
          <a:xfrm flipV="1">
            <a:off x="10037776" y="8035965"/>
            <a:ext cx="1" cy="2172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1" name="Google Shape;8647;g3c96f182b49_4_12135"/>
          <p:cNvSpPr/>
          <p:nvPr/>
        </p:nvSpPr>
        <p:spPr>
          <a:xfrm flipH="1">
            <a:off x="8491395" y="7267662"/>
            <a:ext cx="122973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2" name="Google Shape;8648;g3c96f182b49_4_12135"/>
          <p:cNvSpPr/>
          <p:nvPr/>
        </p:nvSpPr>
        <p:spPr>
          <a:xfrm flipH="1">
            <a:off x="8491395" y="7351149"/>
            <a:ext cx="11720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3" name="Google Shape;8649;g3c96f182b49_4_12135"/>
          <p:cNvSpPr/>
          <p:nvPr/>
        </p:nvSpPr>
        <p:spPr>
          <a:xfrm flipH="1">
            <a:off x="8491395" y="7735268"/>
            <a:ext cx="11720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4" name="Google Shape;8650;g3c96f182b49_4_12135"/>
          <p:cNvSpPr/>
          <p:nvPr/>
        </p:nvSpPr>
        <p:spPr>
          <a:xfrm flipH="1">
            <a:off x="8491395" y="8310868"/>
            <a:ext cx="116219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5" name="Google Shape;8651;g3c96f182b49_4_12135"/>
          <p:cNvSpPr/>
          <p:nvPr/>
        </p:nvSpPr>
        <p:spPr>
          <a:xfrm flipH="1">
            <a:off x="10417007" y="8310868"/>
            <a:ext cx="52035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096" name="Google Shape;8652;g3c96f182b49_4_12135"/>
          <p:cNvSpPr/>
          <p:nvPr/>
        </p:nvSpPr>
        <p:spPr>
          <a:xfrm>
            <a:off x="12630966" y="9072996"/>
            <a:ext cx="645516" cy="245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4749"/>
                </a:lnTo>
                <a:lnTo>
                  <a:pt x="19917" y="9175"/>
                </a:lnTo>
                <a:lnTo>
                  <a:pt x="19917" y="21600"/>
                </a:lnTo>
                <a:lnTo>
                  <a:pt x="14947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97" name="Google Shape;8653;g3c96f182b49_4_12135"/>
          <p:cNvSpPr/>
          <p:nvPr/>
        </p:nvSpPr>
        <p:spPr>
          <a:xfrm>
            <a:off x="13094842" y="9318442"/>
            <a:ext cx="131343" cy="955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98" name="Google Shape;8654;g3c96f182b49_4_12135"/>
          <p:cNvSpPr/>
          <p:nvPr/>
        </p:nvSpPr>
        <p:spPr>
          <a:xfrm>
            <a:off x="12761021" y="8742841"/>
            <a:ext cx="515461" cy="330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099" name="Google Shape;8655;g3c96f182b49_4_12135"/>
          <p:cNvSpPr/>
          <p:nvPr/>
        </p:nvSpPr>
        <p:spPr>
          <a:xfrm>
            <a:off x="12246847" y="8742841"/>
            <a:ext cx="514175" cy="330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0" name="Google Shape;8656;g3c96f182b49_4_12135"/>
          <p:cNvSpPr/>
          <p:nvPr/>
        </p:nvSpPr>
        <p:spPr>
          <a:xfrm>
            <a:off x="13019974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1" name="Google Shape;8657;g3c96f182b49_4_12135"/>
          <p:cNvSpPr/>
          <p:nvPr/>
        </p:nvSpPr>
        <p:spPr>
          <a:xfrm>
            <a:off x="12446882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2" name="Google Shape;8658;g3c96f182b49_4_12135"/>
          <p:cNvSpPr/>
          <p:nvPr/>
        </p:nvSpPr>
        <p:spPr>
          <a:xfrm>
            <a:off x="12734071" y="8815266"/>
            <a:ext cx="58854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406" y="21600"/>
                </a:moveTo>
                <a:lnTo>
                  <a:pt x="16194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3" name="Google Shape;8659;g3c96f182b49_4_12135"/>
          <p:cNvSpPr/>
          <p:nvPr/>
        </p:nvSpPr>
        <p:spPr>
          <a:xfrm>
            <a:off x="12698438" y="8856945"/>
            <a:ext cx="130120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68" y="0"/>
                </a:moveTo>
                <a:cubicBezTo>
                  <a:pt x="18749" y="1115"/>
                  <a:pt x="21600" y="4295"/>
                  <a:pt x="21600" y="7941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1"/>
                </a:lnTo>
                <a:cubicBezTo>
                  <a:pt x="0" y="4453"/>
                  <a:pt x="2648" y="1432"/>
                  <a:pt x="6524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4" name="Google Shape;8660;g3c96f182b49_4_12135"/>
          <p:cNvSpPr/>
          <p:nvPr/>
        </p:nvSpPr>
        <p:spPr>
          <a:xfrm>
            <a:off x="12828557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5" name="Google Shape;8661;g3c96f182b49_4_12135"/>
          <p:cNvSpPr/>
          <p:nvPr/>
        </p:nvSpPr>
        <p:spPr>
          <a:xfrm>
            <a:off x="12543812" y="8815266"/>
            <a:ext cx="58918" cy="8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400" y="21600"/>
                </a:move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6" name="Google Shape;8662;g3c96f182b49_4_12135"/>
          <p:cNvSpPr/>
          <p:nvPr/>
        </p:nvSpPr>
        <p:spPr>
          <a:xfrm>
            <a:off x="12507021" y="8856945"/>
            <a:ext cx="131278" cy="16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31" y="0"/>
                </a:moveTo>
                <a:cubicBezTo>
                  <a:pt x="18573" y="1115"/>
                  <a:pt x="21600" y="4295"/>
                  <a:pt x="21600" y="7941"/>
                </a:cubicBezTo>
                <a:lnTo>
                  <a:pt x="21600" y="21600"/>
                </a:lnTo>
                <a:lnTo>
                  <a:pt x="0" y="21600"/>
                </a:lnTo>
                <a:lnTo>
                  <a:pt x="0" y="7941"/>
                </a:lnTo>
                <a:cubicBezTo>
                  <a:pt x="0" y="4453"/>
                  <a:pt x="2826" y="1432"/>
                  <a:pt x="6657" y="166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7" name="Google Shape;8663;g3c96f182b49_4_12135"/>
          <p:cNvSpPr/>
          <p:nvPr/>
        </p:nvSpPr>
        <p:spPr>
          <a:xfrm>
            <a:off x="12638298" y="8742841"/>
            <a:ext cx="60140" cy="330156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08" name="Google Shape;8664;g3c96f182b49_4_12135"/>
          <p:cNvSpPr/>
          <p:nvPr/>
        </p:nvSpPr>
        <p:spPr>
          <a:xfrm flipH="1">
            <a:off x="11633169" y="8742841"/>
            <a:ext cx="61367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09" name="Google Shape;8665;g3c96f182b49_4_12135"/>
          <p:cNvSpPr/>
          <p:nvPr/>
        </p:nvSpPr>
        <p:spPr>
          <a:xfrm>
            <a:off x="11633169" y="8659354"/>
            <a:ext cx="1643313" cy="834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10" name="Google Shape;8666;g3c96f182b49_4_12135"/>
          <p:cNvSpPr/>
          <p:nvPr/>
        </p:nvSpPr>
        <p:spPr>
          <a:xfrm>
            <a:off x="3707531" y="9072996"/>
            <a:ext cx="956895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11" name="Google Shape;8667;g3c96f182b49_4_12135"/>
          <p:cNvSpPr/>
          <p:nvPr/>
        </p:nvSpPr>
        <p:spPr>
          <a:xfrm>
            <a:off x="5979185" y="8310868"/>
            <a:ext cx="502564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12" name="Google Shape;8668;g3c96f182b49_4_12135"/>
          <p:cNvSpPr/>
          <p:nvPr/>
        </p:nvSpPr>
        <p:spPr>
          <a:xfrm>
            <a:off x="14232534" y="7394051"/>
            <a:ext cx="2789559" cy="28926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609" y="0"/>
                </a:moveTo>
                <a:cubicBezTo>
                  <a:pt x="4609" y="1237"/>
                  <a:pt x="4362" y="1347"/>
                  <a:pt x="3982" y="1347"/>
                </a:cubicBezTo>
                <a:lnTo>
                  <a:pt x="1596" y="1347"/>
                </a:lnTo>
                <a:cubicBezTo>
                  <a:pt x="1596" y="1778"/>
                  <a:pt x="1055" y="1796"/>
                  <a:pt x="1055" y="1796"/>
                </a:cubicBezTo>
                <a:lnTo>
                  <a:pt x="1055" y="3226"/>
                </a:lnTo>
                <a:lnTo>
                  <a:pt x="0" y="3226"/>
                </a:lnTo>
                <a:lnTo>
                  <a:pt x="0" y="3849"/>
                </a:lnTo>
                <a:lnTo>
                  <a:pt x="1121" y="4866"/>
                </a:lnTo>
                <a:lnTo>
                  <a:pt x="1121" y="19785"/>
                </a:lnTo>
                <a:cubicBezTo>
                  <a:pt x="922" y="19785"/>
                  <a:pt x="751" y="19951"/>
                  <a:pt x="751" y="20152"/>
                </a:cubicBezTo>
                <a:cubicBezTo>
                  <a:pt x="751" y="20354"/>
                  <a:pt x="922" y="20510"/>
                  <a:pt x="1121" y="20510"/>
                </a:cubicBezTo>
                <a:lnTo>
                  <a:pt x="323" y="20794"/>
                </a:lnTo>
                <a:lnTo>
                  <a:pt x="323" y="21600"/>
                </a:lnTo>
                <a:lnTo>
                  <a:pt x="8106" y="21600"/>
                </a:lnTo>
                <a:lnTo>
                  <a:pt x="8106" y="20794"/>
                </a:lnTo>
                <a:lnTo>
                  <a:pt x="7279" y="20510"/>
                </a:lnTo>
                <a:cubicBezTo>
                  <a:pt x="7488" y="20510"/>
                  <a:pt x="7659" y="20354"/>
                  <a:pt x="7659" y="20152"/>
                </a:cubicBezTo>
                <a:cubicBezTo>
                  <a:pt x="7659" y="19951"/>
                  <a:pt x="7488" y="19785"/>
                  <a:pt x="7279" y="19785"/>
                </a:cubicBezTo>
                <a:lnTo>
                  <a:pt x="7279" y="18228"/>
                </a:lnTo>
                <a:lnTo>
                  <a:pt x="6908" y="18228"/>
                </a:lnTo>
                <a:lnTo>
                  <a:pt x="6908" y="12958"/>
                </a:lnTo>
                <a:cubicBezTo>
                  <a:pt x="6908" y="10887"/>
                  <a:pt x="8647" y="9201"/>
                  <a:pt x="10795" y="9201"/>
                </a:cubicBezTo>
                <a:cubicBezTo>
                  <a:pt x="12953" y="9201"/>
                  <a:pt x="14691" y="10887"/>
                  <a:pt x="14691" y="12958"/>
                </a:cubicBezTo>
                <a:lnTo>
                  <a:pt x="14691" y="18228"/>
                </a:lnTo>
                <a:lnTo>
                  <a:pt x="14321" y="18228"/>
                </a:lnTo>
                <a:lnTo>
                  <a:pt x="14321" y="19785"/>
                </a:lnTo>
                <a:cubicBezTo>
                  <a:pt x="14111" y="19785"/>
                  <a:pt x="13941" y="19951"/>
                  <a:pt x="13941" y="20152"/>
                </a:cubicBezTo>
                <a:cubicBezTo>
                  <a:pt x="13941" y="20354"/>
                  <a:pt x="14111" y="20510"/>
                  <a:pt x="14321" y="20510"/>
                </a:cubicBezTo>
                <a:lnTo>
                  <a:pt x="14359" y="20510"/>
                </a:lnTo>
                <a:lnTo>
                  <a:pt x="13494" y="20794"/>
                </a:lnTo>
                <a:lnTo>
                  <a:pt x="13494" y="21600"/>
                </a:lnTo>
                <a:lnTo>
                  <a:pt x="21267" y="21600"/>
                </a:lnTo>
                <a:lnTo>
                  <a:pt x="21267" y="20794"/>
                </a:lnTo>
                <a:lnTo>
                  <a:pt x="20469" y="20510"/>
                </a:lnTo>
                <a:cubicBezTo>
                  <a:pt x="20678" y="20510"/>
                  <a:pt x="20849" y="20354"/>
                  <a:pt x="20849" y="20152"/>
                </a:cubicBezTo>
                <a:cubicBezTo>
                  <a:pt x="20849" y="19951"/>
                  <a:pt x="20678" y="19785"/>
                  <a:pt x="20469" y="19785"/>
                </a:cubicBezTo>
                <a:lnTo>
                  <a:pt x="20469" y="4866"/>
                </a:lnTo>
                <a:lnTo>
                  <a:pt x="21600" y="3849"/>
                </a:lnTo>
                <a:lnTo>
                  <a:pt x="21591" y="3849"/>
                </a:lnTo>
                <a:lnTo>
                  <a:pt x="21591" y="3226"/>
                </a:lnTo>
                <a:lnTo>
                  <a:pt x="20545" y="3226"/>
                </a:lnTo>
                <a:lnTo>
                  <a:pt x="20545" y="1796"/>
                </a:lnTo>
                <a:cubicBezTo>
                  <a:pt x="20545" y="1796"/>
                  <a:pt x="19994" y="1778"/>
                  <a:pt x="19994" y="1347"/>
                </a:cubicBezTo>
                <a:lnTo>
                  <a:pt x="17618" y="1347"/>
                </a:lnTo>
                <a:cubicBezTo>
                  <a:pt x="17238" y="1347"/>
                  <a:pt x="16991" y="1237"/>
                  <a:pt x="16991" y="0"/>
                </a:cubicBezTo>
                <a:close/>
              </a:path>
            </a:pathLst>
          </a:custGeom>
          <a:solidFill>
            <a:srgbClr val="EC5F5F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13" name="Google Shape;8669;g3c96f182b49_4_12135"/>
          <p:cNvSpPr/>
          <p:nvPr/>
        </p:nvSpPr>
        <p:spPr>
          <a:xfrm>
            <a:off x="14226423" y="7897226"/>
            <a:ext cx="139535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14" name="Google Shape;8670;g3c96f182b49_4_12135"/>
          <p:cNvSpPr/>
          <p:nvPr/>
        </p:nvSpPr>
        <p:spPr>
          <a:xfrm flipH="1">
            <a:off x="14226423" y="7813803"/>
            <a:ext cx="139535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15" name="Google Shape;8671;g3c96f182b49_4_12135"/>
          <p:cNvSpPr/>
          <p:nvPr/>
        </p:nvSpPr>
        <p:spPr>
          <a:xfrm>
            <a:off x="14372429" y="8033456"/>
            <a:ext cx="124935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16" name="Google Shape;8672;g3c96f182b49_4_12135"/>
          <p:cNvSpPr/>
          <p:nvPr/>
        </p:nvSpPr>
        <p:spPr>
          <a:xfrm>
            <a:off x="14395778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17" name="Google Shape;8673;g3c96f182b49_4_12135"/>
          <p:cNvSpPr/>
          <p:nvPr/>
        </p:nvSpPr>
        <p:spPr>
          <a:xfrm>
            <a:off x="14595812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18" name="Google Shape;8674;g3c96f182b49_4_12135"/>
          <p:cNvSpPr/>
          <p:nvPr/>
        </p:nvSpPr>
        <p:spPr>
          <a:xfrm>
            <a:off x="14795848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19" name="Google Shape;8675;g3c96f182b49_4_12135"/>
          <p:cNvSpPr/>
          <p:nvPr/>
        </p:nvSpPr>
        <p:spPr>
          <a:xfrm>
            <a:off x="14995884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0" name="Google Shape;8676;g3c96f182b49_4_12135"/>
          <p:cNvSpPr/>
          <p:nvPr/>
        </p:nvSpPr>
        <p:spPr>
          <a:xfrm>
            <a:off x="15194697" y="7937748"/>
            <a:ext cx="52808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1" name="Google Shape;8677;g3c96f182b49_4_12135"/>
          <p:cNvSpPr/>
          <p:nvPr/>
        </p:nvSpPr>
        <p:spPr>
          <a:xfrm>
            <a:off x="15394731" y="7937748"/>
            <a:ext cx="52808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2" name="Google Shape;8678;g3c96f182b49_4_12135"/>
          <p:cNvSpPr/>
          <p:nvPr/>
        </p:nvSpPr>
        <p:spPr>
          <a:xfrm>
            <a:off x="15594767" y="7937748"/>
            <a:ext cx="52808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3" name="Google Shape;8679;g3c96f182b49_4_12135"/>
          <p:cNvSpPr/>
          <p:nvPr/>
        </p:nvSpPr>
        <p:spPr>
          <a:xfrm>
            <a:off x="14372429" y="10031428"/>
            <a:ext cx="27612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24" name="Google Shape;8680;g3c96f182b49_4_12135"/>
          <p:cNvSpPr/>
          <p:nvPr/>
        </p:nvSpPr>
        <p:spPr>
          <a:xfrm>
            <a:off x="14372429" y="8339041"/>
            <a:ext cx="124935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25" name="Google Shape;8681;g3c96f182b49_4_12135"/>
          <p:cNvSpPr/>
          <p:nvPr/>
        </p:nvSpPr>
        <p:spPr>
          <a:xfrm>
            <a:off x="14411729" y="8339041"/>
            <a:ext cx="236827" cy="1424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600" y="0"/>
                </a:moveTo>
                <a:lnTo>
                  <a:pt x="3356" y="20354"/>
                </a:lnTo>
                <a:lnTo>
                  <a:pt x="0" y="20354"/>
                </a:ln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6" name="Google Shape;8682;g3c96f182b49_4_12135"/>
          <p:cNvSpPr/>
          <p:nvPr/>
        </p:nvSpPr>
        <p:spPr>
          <a:xfrm>
            <a:off x="14372429" y="9822839"/>
            <a:ext cx="27612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27" name="Google Shape;8683;g3c96f182b49_4_12135"/>
          <p:cNvSpPr/>
          <p:nvPr/>
        </p:nvSpPr>
        <p:spPr>
          <a:xfrm>
            <a:off x="14411729" y="9868248"/>
            <a:ext cx="236827" cy="117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8" name="Google Shape;8684;g3c96f182b49_4_12135"/>
          <p:cNvSpPr/>
          <p:nvPr/>
        </p:nvSpPr>
        <p:spPr>
          <a:xfrm>
            <a:off x="14540562" y="8532965"/>
            <a:ext cx="215987" cy="299475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29" name="Google Shape;8685;g3c96f182b49_4_12135"/>
          <p:cNvSpPr/>
          <p:nvPr/>
        </p:nvSpPr>
        <p:spPr>
          <a:xfrm>
            <a:off x="14577418" y="8610278"/>
            <a:ext cx="142341" cy="144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10800"/>
                </a:moveTo>
                <a:cubicBezTo>
                  <a:pt x="21600" y="16660"/>
                  <a:pt x="16759" y="21600"/>
                  <a:pt x="10795" y="21600"/>
                </a:cubicBezTo>
                <a:cubicBezTo>
                  <a:pt x="4841" y="21600"/>
                  <a:pt x="0" y="16660"/>
                  <a:pt x="0" y="10800"/>
                </a:cubicBezTo>
                <a:cubicBezTo>
                  <a:pt x="0" y="4940"/>
                  <a:pt x="4841" y="0"/>
                  <a:pt x="10795" y="0"/>
                </a:cubicBezTo>
                <a:cubicBezTo>
                  <a:pt x="16759" y="0"/>
                  <a:pt x="21600" y="4940"/>
                  <a:pt x="21600" y="108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0" name="Google Shape;8686;g3c96f182b49_4_12135"/>
          <p:cNvSpPr/>
          <p:nvPr/>
        </p:nvSpPr>
        <p:spPr>
          <a:xfrm>
            <a:off x="14587194" y="8482667"/>
            <a:ext cx="61363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906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1" name="Google Shape;8687;g3c96f182b49_4_12135"/>
          <p:cNvSpPr/>
          <p:nvPr/>
        </p:nvSpPr>
        <p:spPr>
          <a:xfrm>
            <a:off x="14648555" y="8482667"/>
            <a:ext cx="61362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694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2" name="Google Shape;8688;g3c96f182b49_4_12135"/>
          <p:cNvSpPr/>
          <p:nvPr/>
        </p:nvSpPr>
        <p:spPr>
          <a:xfrm>
            <a:off x="14540562" y="9490240"/>
            <a:ext cx="215987" cy="71204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3" name="Google Shape;8689;g3c96f182b49_4_12135"/>
          <p:cNvSpPr/>
          <p:nvPr/>
        </p:nvSpPr>
        <p:spPr>
          <a:xfrm>
            <a:off x="14475535" y="8103437"/>
            <a:ext cx="346106" cy="165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4" name="Google Shape;8690;g3c96f182b49_4_12135"/>
          <p:cNvSpPr/>
          <p:nvPr/>
        </p:nvSpPr>
        <p:spPr>
          <a:xfrm>
            <a:off x="14924681" y="8103437"/>
            <a:ext cx="697101" cy="1656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5" name="Google Shape;8691;g3c96f182b49_4_12135"/>
          <p:cNvSpPr/>
          <p:nvPr/>
        </p:nvSpPr>
        <p:spPr>
          <a:xfrm>
            <a:off x="14372429" y="10128423"/>
            <a:ext cx="27612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36" name="Google Shape;8692;g3c96f182b49_4_12135"/>
          <p:cNvSpPr/>
          <p:nvPr/>
        </p:nvSpPr>
        <p:spPr>
          <a:xfrm>
            <a:off x="14423950" y="10054776"/>
            <a:ext cx="50364" cy="50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538" y="21600"/>
                </a:moveTo>
                <a:cubicBezTo>
                  <a:pt x="16855" y="21600"/>
                  <a:pt x="21600" y="16877"/>
                  <a:pt x="21600" y="11076"/>
                </a:cubicBezTo>
                <a:cubicBezTo>
                  <a:pt x="21600" y="4751"/>
                  <a:pt x="16855" y="0"/>
                  <a:pt x="10538" y="0"/>
                </a:cubicBezTo>
                <a:cubicBezTo>
                  <a:pt x="4745" y="0"/>
                  <a:pt x="0" y="4751"/>
                  <a:pt x="0" y="11076"/>
                </a:cubicBezTo>
                <a:cubicBezTo>
                  <a:pt x="0" y="16877"/>
                  <a:pt x="4745" y="21600"/>
                  <a:pt x="1053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37" name="Google Shape;8693;g3c96f182b49_4_12135"/>
          <p:cNvSpPr/>
          <p:nvPr/>
        </p:nvSpPr>
        <p:spPr>
          <a:xfrm>
            <a:off x="14509881" y="10080569"/>
            <a:ext cx="13867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38" name="Google Shape;8694;g3c96f182b49_4_12135"/>
          <p:cNvSpPr/>
          <p:nvPr/>
        </p:nvSpPr>
        <p:spPr>
          <a:xfrm>
            <a:off x="14308624" y="10200847"/>
            <a:ext cx="33993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39" name="Google Shape;8695;g3c96f182b49_4_12135"/>
          <p:cNvSpPr/>
          <p:nvPr/>
        </p:nvSpPr>
        <p:spPr>
          <a:xfrm>
            <a:off x="14648555" y="8339041"/>
            <a:ext cx="276127" cy="169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0" name="Google Shape;8696;g3c96f182b49_4_12135"/>
          <p:cNvSpPr/>
          <p:nvPr/>
        </p:nvSpPr>
        <p:spPr>
          <a:xfrm>
            <a:off x="14648555" y="8339041"/>
            <a:ext cx="236892" cy="1424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996" y="0"/>
                </a:moveTo>
                <a:lnTo>
                  <a:pt x="18239" y="20354"/>
                </a:lnTo>
                <a:lnTo>
                  <a:pt x="21600" y="20354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1" name="Google Shape;8697;g3c96f182b49_4_12135"/>
          <p:cNvSpPr/>
          <p:nvPr/>
        </p:nvSpPr>
        <p:spPr>
          <a:xfrm flipH="1">
            <a:off x="14648555" y="9822839"/>
            <a:ext cx="27612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42" name="Google Shape;8698;g3c96f182b49_4_12135"/>
          <p:cNvSpPr/>
          <p:nvPr/>
        </p:nvSpPr>
        <p:spPr>
          <a:xfrm>
            <a:off x="14648555" y="9868248"/>
            <a:ext cx="236892" cy="117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3" name="Google Shape;8699;g3c96f182b49_4_12135"/>
          <p:cNvSpPr/>
          <p:nvPr/>
        </p:nvSpPr>
        <p:spPr>
          <a:xfrm>
            <a:off x="14648555" y="10031428"/>
            <a:ext cx="325267" cy="969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337" y="0"/>
                </a:moveTo>
                <a:cubicBezTo>
                  <a:pt x="20131" y="0"/>
                  <a:pt x="21600" y="4927"/>
                  <a:pt x="21600" y="10943"/>
                </a:cubicBezTo>
                <a:cubicBezTo>
                  <a:pt x="21600" y="16945"/>
                  <a:pt x="20131" y="21600"/>
                  <a:pt x="18337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4" name="Google Shape;8700;g3c96f182b49_4_12135"/>
          <p:cNvSpPr/>
          <p:nvPr/>
        </p:nvSpPr>
        <p:spPr>
          <a:xfrm>
            <a:off x="14822862" y="10054776"/>
            <a:ext cx="50299" cy="50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11076"/>
                </a:moveTo>
                <a:cubicBezTo>
                  <a:pt x="0" y="16877"/>
                  <a:pt x="4723" y="21600"/>
                  <a:pt x="11049" y="21600"/>
                </a:cubicBezTo>
                <a:cubicBezTo>
                  <a:pt x="16849" y="21600"/>
                  <a:pt x="21600" y="16877"/>
                  <a:pt x="21600" y="11076"/>
                </a:cubicBezTo>
                <a:cubicBezTo>
                  <a:pt x="21600" y="4751"/>
                  <a:pt x="16849" y="0"/>
                  <a:pt x="11049" y="0"/>
                </a:cubicBezTo>
                <a:cubicBezTo>
                  <a:pt x="4723" y="0"/>
                  <a:pt x="0" y="4751"/>
                  <a:pt x="0" y="11076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5" name="Google Shape;8701;g3c96f182b49_4_12135"/>
          <p:cNvSpPr/>
          <p:nvPr/>
        </p:nvSpPr>
        <p:spPr>
          <a:xfrm flipH="1">
            <a:off x="14648555" y="10080569"/>
            <a:ext cx="13867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46" name="Google Shape;8702;g3c96f182b49_4_12135"/>
          <p:cNvSpPr/>
          <p:nvPr/>
        </p:nvSpPr>
        <p:spPr>
          <a:xfrm>
            <a:off x="14924681" y="10128423"/>
            <a:ext cx="103106" cy="1460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5624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47" name="Google Shape;8703;g3c96f182b49_4_12135"/>
          <p:cNvSpPr/>
          <p:nvPr/>
        </p:nvSpPr>
        <p:spPr>
          <a:xfrm flipH="1">
            <a:off x="14648555" y="10200847"/>
            <a:ext cx="33999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48" name="Google Shape;8704;g3c96f182b49_4_12135"/>
          <p:cNvSpPr/>
          <p:nvPr/>
        </p:nvSpPr>
        <p:spPr>
          <a:xfrm>
            <a:off x="14924681" y="8413909"/>
            <a:ext cx="69710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49" name="Google Shape;8705;g3c96f182b49_4_12135"/>
          <p:cNvSpPr/>
          <p:nvPr/>
        </p:nvSpPr>
        <p:spPr>
          <a:xfrm>
            <a:off x="14924681" y="8455652"/>
            <a:ext cx="69710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50" name="Google Shape;8706;g3c96f182b49_4_12135"/>
          <p:cNvSpPr/>
          <p:nvPr/>
        </p:nvSpPr>
        <p:spPr>
          <a:xfrm>
            <a:off x="15031453" y="8528077"/>
            <a:ext cx="261397" cy="2613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cubicBezTo>
                  <a:pt x="5070" y="12575"/>
                  <a:pt x="12575" y="5070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1" name="Google Shape;8707;g3c96f182b49_4_12135"/>
          <p:cNvSpPr/>
          <p:nvPr/>
        </p:nvSpPr>
        <p:spPr>
          <a:xfrm>
            <a:off x="15043737" y="8532965"/>
            <a:ext cx="578045" cy="1289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9676" y="0"/>
                  <a:pt x="0" y="4357"/>
                  <a:pt x="0" y="97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2" name="Google Shape;8708;g3c96f182b49_4_12135"/>
          <p:cNvSpPr/>
          <p:nvPr/>
        </p:nvSpPr>
        <p:spPr>
          <a:xfrm>
            <a:off x="15031453" y="8528077"/>
            <a:ext cx="261397" cy="2613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3" name="Google Shape;8709;g3c96f182b49_4_12135"/>
          <p:cNvSpPr/>
          <p:nvPr/>
        </p:nvSpPr>
        <p:spPr>
          <a:xfrm>
            <a:off x="14740597" y="7562248"/>
            <a:ext cx="88118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54" name="Google Shape;8710;g3c96f182b49_4_12135"/>
          <p:cNvSpPr/>
          <p:nvPr/>
        </p:nvSpPr>
        <p:spPr>
          <a:xfrm>
            <a:off x="15577593" y="7562248"/>
            <a:ext cx="87154" cy="176688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5" name="Google Shape;8711;g3c96f182b49_4_12135"/>
          <p:cNvSpPr/>
          <p:nvPr/>
        </p:nvSpPr>
        <p:spPr>
          <a:xfrm>
            <a:off x="15577593" y="7639560"/>
            <a:ext cx="87154" cy="44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11997"/>
                  <a:pt x="16738" y="21600"/>
                  <a:pt x="10951" y="21600"/>
                </a:cubicBezTo>
                <a:cubicBezTo>
                  <a:pt x="4862" y="21600"/>
                  <a:pt x="0" y="11997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6" name="Google Shape;8712;g3c96f182b49_4_12135"/>
          <p:cNvSpPr/>
          <p:nvPr/>
        </p:nvSpPr>
        <p:spPr>
          <a:xfrm>
            <a:off x="15260946" y="7562248"/>
            <a:ext cx="88376" cy="176688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7" name="Google Shape;8713;g3c96f182b49_4_12135"/>
          <p:cNvSpPr/>
          <p:nvPr/>
        </p:nvSpPr>
        <p:spPr>
          <a:xfrm>
            <a:off x="15260946" y="7639560"/>
            <a:ext cx="88376" cy="44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11997"/>
                  <a:pt x="16805" y="21600"/>
                  <a:pt x="10800" y="21600"/>
                </a:cubicBezTo>
                <a:cubicBezTo>
                  <a:pt x="4810" y="21600"/>
                  <a:pt x="0" y="11997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8" name="Google Shape;8714;g3c96f182b49_4_12135"/>
          <p:cNvSpPr/>
          <p:nvPr/>
        </p:nvSpPr>
        <p:spPr>
          <a:xfrm>
            <a:off x="14945585" y="7562248"/>
            <a:ext cx="87090" cy="176688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59" name="Google Shape;8715;g3c96f182b49_4_12135"/>
          <p:cNvSpPr/>
          <p:nvPr/>
        </p:nvSpPr>
        <p:spPr>
          <a:xfrm>
            <a:off x="14945585" y="7639560"/>
            <a:ext cx="87090" cy="44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11997"/>
                  <a:pt x="16734" y="21600"/>
                  <a:pt x="10656" y="21600"/>
                </a:cubicBezTo>
                <a:cubicBezTo>
                  <a:pt x="4866" y="21600"/>
                  <a:pt x="0" y="11997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0" name="Google Shape;8716;g3c96f182b49_4_12135"/>
          <p:cNvSpPr/>
          <p:nvPr/>
        </p:nvSpPr>
        <p:spPr>
          <a:xfrm flipV="1">
            <a:off x="15621781" y="7101973"/>
            <a:ext cx="1" cy="279858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61" name="Google Shape;8717;g3c96f182b49_4_12135"/>
          <p:cNvSpPr/>
          <p:nvPr/>
        </p:nvSpPr>
        <p:spPr>
          <a:xfrm>
            <a:off x="15621781" y="7101974"/>
            <a:ext cx="190259" cy="101884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2" name="Google Shape;8718;g3c96f182b49_4_12135"/>
          <p:cNvSpPr/>
          <p:nvPr/>
        </p:nvSpPr>
        <p:spPr>
          <a:xfrm flipH="1">
            <a:off x="15621781" y="7897226"/>
            <a:ext cx="139420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63" name="Google Shape;8719;g3c96f182b49_4_12135"/>
          <p:cNvSpPr/>
          <p:nvPr/>
        </p:nvSpPr>
        <p:spPr>
          <a:xfrm>
            <a:off x="15621781" y="7813803"/>
            <a:ext cx="139420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64" name="Google Shape;8720;g3c96f182b49_4_12135"/>
          <p:cNvSpPr/>
          <p:nvPr/>
        </p:nvSpPr>
        <p:spPr>
          <a:xfrm flipH="1">
            <a:off x="15621781" y="8033456"/>
            <a:ext cx="124935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65" name="Google Shape;8721;g3c96f182b49_4_12135"/>
          <p:cNvSpPr/>
          <p:nvPr/>
        </p:nvSpPr>
        <p:spPr>
          <a:xfrm>
            <a:off x="16793821" y="7937748"/>
            <a:ext cx="52743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6" name="Google Shape;8722;g3c96f182b49_4_12135"/>
          <p:cNvSpPr/>
          <p:nvPr/>
        </p:nvSpPr>
        <p:spPr>
          <a:xfrm>
            <a:off x="16593785" y="7937748"/>
            <a:ext cx="52743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7" name="Google Shape;8723;g3c96f182b49_4_12135"/>
          <p:cNvSpPr/>
          <p:nvPr/>
        </p:nvSpPr>
        <p:spPr>
          <a:xfrm>
            <a:off x="16393749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8" name="Google Shape;8724;g3c96f182b49_4_12135"/>
          <p:cNvSpPr/>
          <p:nvPr/>
        </p:nvSpPr>
        <p:spPr>
          <a:xfrm>
            <a:off x="16194937" y="7937748"/>
            <a:ext cx="52743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69" name="Google Shape;8725;g3c96f182b49_4_12135"/>
          <p:cNvSpPr/>
          <p:nvPr/>
        </p:nvSpPr>
        <p:spPr>
          <a:xfrm>
            <a:off x="15994902" y="7937748"/>
            <a:ext cx="52744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0" name="Google Shape;8726;g3c96f182b49_4_12135"/>
          <p:cNvSpPr/>
          <p:nvPr/>
        </p:nvSpPr>
        <p:spPr>
          <a:xfrm>
            <a:off x="15794803" y="7937748"/>
            <a:ext cx="52808" cy="5402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1" name="Google Shape;8727;g3c96f182b49_4_12135"/>
          <p:cNvSpPr/>
          <p:nvPr/>
        </p:nvSpPr>
        <p:spPr>
          <a:xfrm flipH="1">
            <a:off x="16593785" y="10031428"/>
            <a:ext cx="27734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72" name="Google Shape;8728;g3c96f182b49_4_12135"/>
          <p:cNvSpPr/>
          <p:nvPr/>
        </p:nvSpPr>
        <p:spPr>
          <a:xfrm flipH="1">
            <a:off x="15621781" y="8339041"/>
            <a:ext cx="124935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73" name="Google Shape;8729;g3c96f182b49_4_12135"/>
          <p:cNvSpPr/>
          <p:nvPr/>
        </p:nvSpPr>
        <p:spPr>
          <a:xfrm>
            <a:off x="16593785" y="8339041"/>
            <a:ext cx="238049" cy="1424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923" y="0"/>
                </a:moveTo>
                <a:lnTo>
                  <a:pt x="18151" y="20354"/>
                </a:lnTo>
                <a:lnTo>
                  <a:pt x="21600" y="20354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4" name="Google Shape;8730;g3c96f182b49_4_12135"/>
          <p:cNvSpPr/>
          <p:nvPr/>
        </p:nvSpPr>
        <p:spPr>
          <a:xfrm flipH="1">
            <a:off x="16317659" y="9822839"/>
            <a:ext cx="55347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75" name="Google Shape;8731;g3c96f182b49_4_12135"/>
          <p:cNvSpPr/>
          <p:nvPr/>
        </p:nvSpPr>
        <p:spPr>
          <a:xfrm>
            <a:off x="16593785" y="9868248"/>
            <a:ext cx="238049" cy="117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6" name="Google Shape;8732;g3c96f182b49_4_12135"/>
          <p:cNvSpPr/>
          <p:nvPr/>
        </p:nvSpPr>
        <p:spPr>
          <a:xfrm>
            <a:off x="16487013" y="8532965"/>
            <a:ext cx="214766" cy="299475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7" name="Google Shape;8733;g3c96f182b49_4_12135"/>
          <p:cNvSpPr/>
          <p:nvPr/>
        </p:nvSpPr>
        <p:spPr>
          <a:xfrm>
            <a:off x="16522583" y="8610278"/>
            <a:ext cx="143628" cy="144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10800"/>
                </a:moveTo>
                <a:cubicBezTo>
                  <a:pt x="0" y="16660"/>
                  <a:pt x="4798" y="21600"/>
                  <a:pt x="10708" y="21600"/>
                </a:cubicBezTo>
                <a:cubicBezTo>
                  <a:pt x="16802" y="21600"/>
                  <a:pt x="21600" y="16660"/>
                  <a:pt x="21600" y="10800"/>
                </a:cubicBezTo>
                <a:cubicBezTo>
                  <a:pt x="21600" y="4940"/>
                  <a:pt x="16802" y="0"/>
                  <a:pt x="10708" y="0"/>
                </a:cubicBezTo>
                <a:cubicBezTo>
                  <a:pt x="4798" y="0"/>
                  <a:pt x="0" y="4940"/>
                  <a:pt x="0" y="108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8" name="Google Shape;8734;g3c96f182b49_4_12135"/>
          <p:cNvSpPr/>
          <p:nvPr/>
        </p:nvSpPr>
        <p:spPr>
          <a:xfrm>
            <a:off x="16593785" y="8482667"/>
            <a:ext cx="61362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694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79" name="Google Shape;8735;g3c96f182b49_4_12135"/>
          <p:cNvSpPr/>
          <p:nvPr/>
        </p:nvSpPr>
        <p:spPr>
          <a:xfrm>
            <a:off x="16532424" y="8482667"/>
            <a:ext cx="61363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906" y="21600"/>
                </a:move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0" name="Google Shape;8736;g3c96f182b49_4_12135"/>
          <p:cNvSpPr/>
          <p:nvPr/>
        </p:nvSpPr>
        <p:spPr>
          <a:xfrm>
            <a:off x="16487013" y="9490240"/>
            <a:ext cx="214766" cy="71204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1" name="Google Shape;8737;g3c96f182b49_4_12135"/>
          <p:cNvSpPr/>
          <p:nvPr/>
        </p:nvSpPr>
        <p:spPr>
          <a:xfrm>
            <a:off x="16420765" y="8103437"/>
            <a:ext cx="347264" cy="165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2" name="Google Shape;8738;g3c96f182b49_4_12135"/>
          <p:cNvSpPr/>
          <p:nvPr/>
        </p:nvSpPr>
        <p:spPr>
          <a:xfrm>
            <a:off x="15621781" y="8103437"/>
            <a:ext cx="697101" cy="1656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3" name="Google Shape;8739;g3c96f182b49_4_12135"/>
          <p:cNvSpPr/>
          <p:nvPr/>
        </p:nvSpPr>
        <p:spPr>
          <a:xfrm flipH="1">
            <a:off x="16593785" y="10128423"/>
            <a:ext cx="27734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84" name="Google Shape;8740;g3c96f182b49_4_12135"/>
          <p:cNvSpPr/>
          <p:nvPr/>
        </p:nvSpPr>
        <p:spPr>
          <a:xfrm>
            <a:off x="16768029" y="10054776"/>
            <a:ext cx="51585" cy="50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456" y="21600"/>
                  <a:pt x="21600" y="16877"/>
                  <a:pt x="21600" y="11076"/>
                </a:cubicBezTo>
                <a:cubicBezTo>
                  <a:pt x="21600" y="4751"/>
                  <a:pt x="16456" y="0"/>
                  <a:pt x="10800" y="0"/>
                </a:cubicBezTo>
                <a:cubicBezTo>
                  <a:pt x="5144" y="0"/>
                  <a:pt x="0" y="4751"/>
                  <a:pt x="0" y="11076"/>
                </a:cubicBezTo>
                <a:cubicBezTo>
                  <a:pt x="0" y="16877"/>
                  <a:pt x="5144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5" name="Google Shape;8741;g3c96f182b49_4_12135"/>
          <p:cNvSpPr/>
          <p:nvPr/>
        </p:nvSpPr>
        <p:spPr>
          <a:xfrm flipH="1">
            <a:off x="16593785" y="10080569"/>
            <a:ext cx="13867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86" name="Google Shape;8742;g3c96f182b49_4_12135"/>
          <p:cNvSpPr/>
          <p:nvPr/>
        </p:nvSpPr>
        <p:spPr>
          <a:xfrm flipH="1">
            <a:off x="16593785" y="10200847"/>
            <a:ext cx="34115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87" name="Google Shape;8743;g3c96f182b49_4_12135"/>
          <p:cNvSpPr/>
          <p:nvPr/>
        </p:nvSpPr>
        <p:spPr>
          <a:xfrm>
            <a:off x="16317659" y="8339041"/>
            <a:ext cx="276127" cy="169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8" name="Google Shape;8744;g3c96f182b49_4_12135"/>
          <p:cNvSpPr/>
          <p:nvPr/>
        </p:nvSpPr>
        <p:spPr>
          <a:xfrm>
            <a:off x="16356894" y="8339041"/>
            <a:ext cx="236892" cy="1424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604" y="0"/>
                </a:moveTo>
                <a:lnTo>
                  <a:pt x="3361" y="20354"/>
                </a:lnTo>
                <a:lnTo>
                  <a:pt x="0" y="20354"/>
                </a:ln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89" name="Google Shape;8745;g3c96f182b49_4_12135"/>
          <p:cNvSpPr/>
          <p:nvPr/>
        </p:nvSpPr>
        <p:spPr>
          <a:xfrm>
            <a:off x="16138464" y="9822839"/>
            <a:ext cx="13012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0" name="Google Shape;8746;g3c96f182b49_4_12135"/>
          <p:cNvSpPr/>
          <p:nvPr/>
        </p:nvSpPr>
        <p:spPr>
          <a:xfrm>
            <a:off x="14988551" y="9822839"/>
            <a:ext cx="13005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1" name="Google Shape;8747;g3c96f182b49_4_12135"/>
          <p:cNvSpPr/>
          <p:nvPr/>
        </p:nvSpPr>
        <p:spPr>
          <a:xfrm>
            <a:off x="15022898" y="10031428"/>
            <a:ext cx="14356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2" name="Google Shape;8748;g3c96f182b49_4_12135"/>
          <p:cNvSpPr/>
          <p:nvPr/>
        </p:nvSpPr>
        <p:spPr>
          <a:xfrm>
            <a:off x="15075641" y="10128423"/>
            <a:ext cx="8593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3" name="Google Shape;8749;g3c96f182b49_4_12135"/>
          <p:cNvSpPr/>
          <p:nvPr/>
        </p:nvSpPr>
        <p:spPr>
          <a:xfrm>
            <a:off x="16075880" y="10031428"/>
            <a:ext cx="14356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4" name="Google Shape;8750;g3c96f182b49_4_12135"/>
          <p:cNvSpPr/>
          <p:nvPr/>
        </p:nvSpPr>
        <p:spPr>
          <a:xfrm>
            <a:off x="16075880" y="10128423"/>
            <a:ext cx="8593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5" name="Google Shape;8751;g3c96f182b49_4_12135"/>
          <p:cNvSpPr/>
          <p:nvPr/>
        </p:nvSpPr>
        <p:spPr>
          <a:xfrm>
            <a:off x="16356894" y="9868248"/>
            <a:ext cx="236892" cy="117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96" name="Google Shape;8752;g3c96f182b49_4_12135"/>
          <p:cNvSpPr/>
          <p:nvPr/>
        </p:nvSpPr>
        <p:spPr>
          <a:xfrm>
            <a:off x="16268583" y="10031428"/>
            <a:ext cx="325203" cy="969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260" y="0"/>
                </a:moveTo>
                <a:cubicBezTo>
                  <a:pt x="1465" y="0"/>
                  <a:pt x="0" y="4927"/>
                  <a:pt x="0" y="10943"/>
                </a:cubicBezTo>
                <a:cubicBezTo>
                  <a:pt x="0" y="16945"/>
                  <a:pt x="1465" y="21600"/>
                  <a:pt x="3260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97" name="Google Shape;8753;g3c96f182b49_4_12135"/>
          <p:cNvSpPr/>
          <p:nvPr/>
        </p:nvSpPr>
        <p:spPr>
          <a:xfrm>
            <a:off x="16369180" y="10054776"/>
            <a:ext cx="50299" cy="50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11076"/>
                </a:moveTo>
                <a:cubicBezTo>
                  <a:pt x="21600" y="16877"/>
                  <a:pt x="16877" y="21600"/>
                  <a:pt x="10551" y="21600"/>
                </a:cubicBezTo>
                <a:cubicBezTo>
                  <a:pt x="4751" y="21600"/>
                  <a:pt x="0" y="16877"/>
                  <a:pt x="0" y="11076"/>
                </a:cubicBezTo>
                <a:cubicBezTo>
                  <a:pt x="0" y="4751"/>
                  <a:pt x="4751" y="0"/>
                  <a:pt x="10551" y="0"/>
                </a:cubicBezTo>
                <a:cubicBezTo>
                  <a:pt x="16877" y="0"/>
                  <a:pt x="21600" y="4751"/>
                  <a:pt x="21600" y="11076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198" name="Google Shape;8754;g3c96f182b49_4_12135"/>
          <p:cNvSpPr/>
          <p:nvPr/>
        </p:nvSpPr>
        <p:spPr>
          <a:xfrm>
            <a:off x="16456333" y="10080569"/>
            <a:ext cx="13745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199" name="Google Shape;8755;g3c96f182b49_4_12135"/>
          <p:cNvSpPr/>
          <p:nvPr/>
        </p:nvSpPr>
        <p:spPr>
          <a:xfrm>
            <a:off x="16214554" y="10128423"/>
            <a:ext cx="103106" cy="1460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5624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0" name="Google Shape;8756;g3c96f182b49_4_12135"/>
          <p:cNvSpPr/>
          <p:nvPr/>
        </p:nvSpPr>
        <p:spPr>
          <a:xfrm>
            <a:off x="16253854" y="10200847"/>
            <a:ext cx="33993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01" name="Google Shape;8757;g3c96f182b49_4_12135"/>
          <p:cNvSpPr/>
          <p:nvPr/>
        </p:nvSpPr>
        <p:spPr>
          <a:xfrm flipH="1">
            <a:off x="15621781" y="8413909"/>
            <a:ext cx="69587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02" name="Google Shape;8758;g3c96f182b49_4_12135"/>
          <p:cNvSpPr/>
          <p:nvPr/>
        </p:nvSpPr>
        <p:spPr>
          <a:xfrm flipH="1">
            <a:off x="15621781" y="8455652"/>
            <a:ext cx="69587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03" name="Google Shape;8759;g3c96f182b49_4_12135"/>
          <p:cNvSpPr/>
          <p:nvPr/>
        </p:nvSpPr>
        <p:spPr>
          <a:xfrm>
            <a:off x="15949491" y="8528077"/>
            <a:ext cx="261398" cy="2613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cubicBezTo>
                  <a:pt x="16530" y="12575"/>
                  <a:pt x="9025" y="507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4" name="Google Shape;8760;g3c96f182b49_4_12135"/>
          <p:cNvSpPr/>
          <p:nvPr/>
        </p:nvSpPr>
        <p:spPr>
          <a:xfrm>
            <a:off x="15621781" y="8532965"/>
            <a:ext cx="576822" cy="1289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11903" y="0"/>
                  <a:pt x="21600" y="4357"/>
                  <a:pt x="21600" y="97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5" name="Google Shape;8761;g3c96f182b49_4_12135"/>
          <p:cNvSpPr/>
          <p:nvPr/>
        </p:nvSpPr>
        <p:spPr>
          <a:xfrm>
            <a:off x="15949491" y="8528077"/>
            <a:ext cx="261398" cy="2613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6" name="Google Shape;8762;g3c96f182b49_4_12135"/>
          <p:cNvSpPr/>
          <p:nvPr/>
        </p:nvSpPr>
        <p:spPr>
          <a:xfrm>
            <a:off x="14227646" y="7381830"/>
            <a:ext cx="2788337" cy="2892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3849"/>
                </a:moveTo>
                <a:lnTo>
                  <a:pt x="21600" y="3226"/>
                </a:lnTo>
                <a:lnTo>
                  <a:pt x="20545" y="3226"/>
                </a:lnTo>
                <a:lnTo>
                  <a:pt x="20545" y="1796"/>
                </a:lnTo>
                <a:cubicBezTo>
                  <a:pt x="20545" y="1796"/>
                  <a:pt x="20003" y="1778"/>
                  <a:pt x="20003" y="1347"/>
                </a:cubicBezTo>
                <a:lnTo>
                  <a:pt x="17616" y="1347"/>
                </a:lnTo>
                <a:cubicBezTo>
                  <a:pt x="17236" y="1347"/>
                  <a:pt x="16989" y="1237"/>
                  <a:pt x="16989" y="0"/>
                </a:cubicBezTo>
                <a:lnTo>
                  <a:pt x="4601" y="0"/>
                </a:lnTo>
                <a:cubicBezTo>
                  <a:pt x="4601" y="1237"/>
                  <a:pt x="4354" y="1347"/>
                  <a:pt x="3974" y="1347"/>
                </a:cubicBezTo>
                <a:lnTo>
                  <a:pt x="1597" y="1347"/>
                </a:lnTo>
                <a:cubicBezTo>
                  <a:pt x="1597" y="1778"/>
                  <a:pt x="1055" y="1796"/>
                  <a:pt x="1055" y="1796"/>
                </a:cubicBezTo>
                <a:lnTo>
                  <a:pt x="1055" y="3226"/>
                </a:lnTo>
                <a:lnTo>
                  <a:pt x="0" y="3226"/>
                </a:lnTo>
                <a:lnTo>
                  <a:pt x="0" y="3849"/>
                </a:lnTo>
                <a:lnTo>
                  <a:pt x="1122" y="4866"/>
                </a:lnTo>
                <a:lnTo>
                  <a:pt x="1122" y="19785"/>
                </a:lnTo>
                <a:cubicBezTo>
                  <a:pt x="912" y="19785"/>
                  <a:pt x="741" y="19951"/>
                  <a:pt x="741" y="20152"/>
                </a:cubicBezTo>
                <a:cubicBezTo>
                  <a:pt x="741" y="20354"/>
                  <a:pt x="912" y="20510"/>
                  <a:pt x="1122" y="20510"/>
                </a:cubicBezTo>
                <a:lnTo>
                  <a:pt x="323" y="20794"/>
                </a:lnTo>
                <a:lnTo>
                  <a:pt x="323" y="21600"/>
                </a:lnTo>
                <a:lnTo>
                  <a:pt x="8100" y="21600"/>
                </a:lnTo>
                <a:lnTo>
                  <a:pt x="8100" y="20794"/>
                </a:lnTo>
                <a:lnTo>
                  <a:pt x="7282" y="20510"/>
                </a:lnTo>
                <a:cubicBezTo>
                  <a:pt x="7482" y="20510"/>
                  <a:pt x="7653" y="20354"/>
                  <a:pt x="7653" y="20152"/>
                </a:cubicBezTo>
                <a:cubicBezTo>
                  <a:pt x="7653" y="19951"/>
                  <a:pt x="7482" y="19785"/>
                  <a:pt x="7282" y="19785"/>
                </a:cubicBezTo>
                <a:lnTo>
                  <a:pt x="7282" y="18228"/>
                </a:lnTo>
                <a:lnTo>
                  <a:pt x="6902" y="18228"/>
                </a:lnTo>
                <a:lnTo>
                  <a:pt x="6902" y="12958"/>
                </a:lnTo>
                <a:cubicBezTo>
                  <a:pt x="6902" y="10878"/>
                  <a:pt x="8651" y="9201"/>
                  <a:pt x="10800" y="9201"/>
                </a:cubicBezTo>
                <a:cubicBezTo>
                  <a:pt x="12948" y="9201"/>
                  <a:pt x="14688" y="10887"/>
                  <a:pt x="14688" y="12958"/>
                </a:cubicBezTo>
                <a:lnTo>
                  <a:pt x="14688" y="18228"/>
                </a:lnTo>
                <a:lnTo>
                  <a:pt x="14317" y="18228"/>
                </a:lnTo>
                <a:lnTo>
                  <a:pt x="14317" y="19785"/>
                </a:lnTo>
                <a:cubicBezTo>
                  <a:pt x="14108" y="19785"/>
                  <a:pt x="13947" y="19951"/>
                  <a:pt x="13947" y="20152"/>
                </a:cubicBezTo>
                <a:cubicBezTo>
                  <a:pt x="13947" y="20354"/>
                  <a:pt x="14108" y="20510"/>
                  <a:pt x="14317" y="20510"/>
                </a:cubicBezTo>
                <a:lnTo>
                  <a:pt x="14355" y="20510"/>
                </a:lnTo>
                <a:lnTo>
                  <a:pt x="13490" y="20794"/>
                </a:lnTo>
                <a:lnTo>
                  <a:pt x="13490" y="21600"/>
                </a:lnTo>
                <a:lnTo>
                  <a:pt x="21277" y="21600"/>
                </a:lnTo>
                <a:lnTo>
                  <a:pt x="21277" y="20794"/>
                </a:lnTo>
                <a:lnTo>
                  <a:pt x="20478" y="20510"/>
                </a:lnTo>
                <a:cubicBezTo>
                  <a:pt x="20687" y="20510"/>
                  <a:pt x="20849" y="20354"/>
                  <a:pt x="20849" y="20152"/>
                </a:cubicBezTo>
                <a:cubicBezTo>
                  <a:pt x="20849" y="19951"/>
                  <a:pt x="20687" y="19785"/>
                  <a:pt x="20478" y="19785"/>
                </a:cubicBezTo>
                <a:lnTo>
                  <a:pt x="20478" y="4866"/>
                </a:lnTo>
                <a:lnTo>
                  <a:pt x="21600" y="3849"/>
                </a:lnTo>
                <a:close/>
              </a:path>
            </a:pathLst>
          </a:custGeom>
          <a:ln w="362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7" name="Google Shape;8763;g3c96f182b49_4_12135"/>
          <p:cNvSpPr/>
          <p:nvPr/>
        </p:nvSpPr>
        <p:spPr>
          <a:xfrm flipH="1">
            <a:off x="15621781" y="7562248"/>
            <a:ext cx="87996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08" name="Google Shape;8764;g3c96f182b49_4_12135"/>
          <p:cNvSpPr/>
          <p:nvPr/>
        </p:nvSpPr>
        <p:spPr>
          <a:xfrm>
            <a:off x="15894240" y="7562248"/>
            <a:ext cx="87155" cy="176688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09" name="Google Shape;8765;g3c96f182b49_4_12135"/>
          <p:cNvSpPr/>
          <p:nvPr/>
        </p:nvSpPr>
        <p:spPr>
          <a:xfrm>
            <a:off x="15894240" y="7639560"/>
            <a:ext cx="87155" cy="44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11997"/>
                  <a:pt x="4862" y="21600"/>
                  <a:pt x="10649" y="21600"/>
                </a:cubicBezTo>
                <a:cubicBezTo>
                  <a:pt x="16722" y="21600"/>
                  <a:pt x="21600" y="11997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0" name="Google Shape;8766;g3c96f182b49_4_12135"/>
          <p:cNvSpPr/>
          <p:nvPr/>
        </p:nvSpPr>
        <p:spPr>
          <a:xfrm>
            <a:off x="16209666" y="7562248"/>
            <a:ext cx="88312" cy="176688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1" name="Google Shape;8767;g3c96f182b49_4_12135"/>
          <p:cNvSpPr/>
          <p:nvPr/>
        </p:nvSpPr>
        <p:spPr>
          <a:xfrm>
            <a:off x="16209666" y="7639560"/>
            <a:ext cx="88312" cy="44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11997"/>
                  <a:pt x="4798" y="21600"/>
                  <a:pt x="10808" y="21600"/>
                </a:cubicBezTo>
                <a:cubicBezTo>
                  <a:pt x="16802" y="21600"/>
                  <a:pt x="21600" y="11997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2" name="Google Shape;8768;g3c96f182b49_4_12135"/>
          <p:cNvSpPr/>
          <p:nvPr/>
        </p:nvSpPr>
        <p:spPr>
          <a:xfrm>
            <a:off x="14821641" y="7428462"/>
            <a:ext cx="15991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13" name="Google Shape;8769;g3c96f182b49_4_12135"/>
          <p:cNvSpPr/>
          <p:nvPr/>
        </p:nvSpPr>
        <p:spPr>
          <a:xfrm>
            <a:off x="107991" y="6327625"/>
            <a:ext cx="4750740" cy="39345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3" y="0"/>
                </a:moveTo>
                <a:cubicBezTo>
                  <a:pt x="10702" y="0"/>
                  <a:pt x="10619" y="101"/>
                  <a:pt x="10619" y="222"/>
                </a:cubicBezTo>
                <a:lnTo>
                  <a:pt x="10524" y="1138"/>
                </a:lnTo>
                <a:lnTo>
                  <a:pt x="10267" y="1138"/>
                </a:lnTo>
                <a:cubicBezTo>
                  <a:pt x="10144" y="1138"/>
                  <a:pt x="10005" y="1246"/>
                  <a:pt x="10078" y="1495"/>
                </a:cubicBezTo>
                <a:cubicBezTo>
                  <a:pt x="10110" y="1620"/>
                  <a:pt x="10174" y="1652"/>
                  <a:pt x="10232" y="1652"/>
                </a:cubicBezTo>
                <a:cubicBezTo>
                  <a:pt x="10292" y="1652"/>
                  <a:pt x="10345" y="1617"/>
                  <a:pt x="10345" y="1617"/>
                </a:cubicBezTo>
                <a:cubicBezTo>
                  <a:pt x="10345" y="1617"/>
                  <a:pt x="10451" y="1664"/>
                  <a:pt x="10462" y="1886"/>
                </a:cubicBezTo>
                <a:lnTo>
                  <a:pt x="10462" y="2486"/>
                </a:lnTo>
                <a:cubicBezTo>
                  <a:pt x="10462" y="2486"/>
                  <a:pt x="10183" y="2796"/>
                  <a:pt x="9341" y="3005"/>
                </a:cubicBezTo>
                <a:cubicBezTo>
                  <a:pt x="8493" y="3214"/>
                  <a:pt x="8487" y="3422"/>
                  <a:pt x="8688" y="3672"/>
                </a:cubicBezTo>
                <a:lnTo>
                  <a:pt x="8482" y="3672"/>
                </a:lnTo>
                <a:lnTo>
                  <a:pt x="8482" y="4110"/>
                </a:lnTo>
                <a:cubicBezTo>
                  <a:pt x="8800" y="4298"/>
                  <a:pt x="8482" y="4507"/>
                  <a:pt x="8482" y="4507"/>
                </a:cubicBezTo>
                <a:cubicBezTo>
                  <a:pt x="7092" y="5316"/>
                  <a:pt x="5775" y="6474"/>
                  <a:pt x="5775" y="6474"/>
                </a:cubicBezTo>
                <a:lnTo>
                  <a:pt x="4564" y="6960"/>
                </a:lnTo>
                <a:lnTo>
                  <a:pt x="4564" y="7485"/>
                </a:lnTo>
                <a:cubicBezTo>
                  <a:pt x="4564" y="7485"/>
                  <a:pt x="4581" y="7694"/>
                  <a:pt x="4224" y="7694"/>
                </a:cubicBezTo>
                <a:cubicBezTo>
                  <a:pt x="3861" y="7694"/>
                  <a:pt x="3806" y="7977"/>
                  <a:pt x="3806" y="7977"/>
                </a:cubicBezTo>
                <a:lnTo>
                  <a:pt x="4045" y="8361"/>
                </a:lnTo>
                <a:lnTo>
                  <a:pt x="4045" y="8570"/>
                </a:lnTo>
                <a:lnTo>
                  <a:pt x="3856" y="8570"/>
                </a:lnTo>
                <a:lnTo>
                  <a:pt x="4045" y="8887"/>
                </a:lnTo>
                <a:lnTo>
                  <a:pt x="4045" y="11042"/>
                </a:lnTo>
                <a:lnTo>
                  <a:pt x="3912" y="11042"/>
                </a:lnTo>
                <a:lnTo>
                  <a:pt x="4185" y="11420"/>
                </a:lnTo>
                <a:lnTo>
                  <a:pt x="4185" y="13198"/>
                </a:lnTo>
                <a:lnTo>
                  <a:pt x="3912" y="13198"/>
                </a:lnTo>
                <a:lnTo>
                  <a:pt x="4185" y="13562"/>
                </a:lnTo>
                <a:lnTo>
                  <a:pt x="4185" y="13636"/>
                </a:lnTo>
                <a:lnTo>
                  <a:pt x="3482" y="13138"/>
                </a:lnTo>
                <a:lnTo>
                  <a:pt x="3543" y="12990"/>
                </a:lnTo>
                <a:lnTo>
                  <a:pt x="2383" y="12363"/>
                </a:lnTo>
                <a:lnTo>
                  <a:pt x="1222" y="12990"/>
                </a:lnTo>
                <a:lnTo>
                  <a:pt x="1278" y="13138"/>
                </a:lnTo>
                <a:lnTo>
                  <a:pt x="0" y="14047"/>
                </a:lnTo>
                <a:lnTo>
                  <a:pt x="0" y="14465"/>
                </a:lnTo>
                <a:lnTo>
                  <a:pt x="223" y="14701"/>
                </a:lnTo>
                <a:lnTo>
                  <a:pt x="223" y="15031"/>
                </a:lnTo>
                <a:lnTo>
                  <a:pt x="0" y="15031"/>
                </a:lnTo>
                <a:lnTo>
                  <a:pt x="223" y="15341"/>
                </a:lnTo>
                <a:lnTo>
                  <a:pt x="223" y="16884"/>
                </a:lnTo>
                <a:lnTo>
                  <a:pt x="0" y="16884"/>
                </a:lnTo>
                <a:lnTo>
                  <a:pt x="223" y="17194"/>
                </a:lnTo>
                <a:lnTo>
                  <a:pt x="223" y="20502"/>
                </a:lnTo>
                <a:lnTo>
                  <a:pt x="67" y="20839"/>
                </a:lnTo>
                <a:lnTo>
                  <a:pt x="67" y="21600"/>
                </a:lnTo>
                <a:lnTo>
                  <a:pt x="21533" y="21600"/>
                </a:lnTo>
                <a:lnTo>
                  <a:pt x="21533" y="20839"/>
                </a:lnTo>
                <a:lnTo>
                  <a:pt x="21377" y="20502"/>
                </a:lnTo>
                <a:lnTo>
                  <a:pt x="21377" y="17194"/>
                </a:lnTo>
                <a:lnTo>
                  <a:pt x="21600" y="16884"/>
                </a:lnTo>
                <a:lnTo>
                  <a:pt x="21377" y="16884"/>
                </a:lnTo>
                <a:lnTo>
                  <a:pt x="21377" y="15341"/>
                </a:lnTo>
                <a:lnTo>
                  <a:pt x="21600" y="15031"/>
                </a:lnTo>
                <a:lnTo>
                  <a:pt x="21377" y="15031"/>
                </a:lnTo>
                <a:lnTo>
                  <a:pt x="21377" y="14701"/>
                </a:lnTo>
                <a:lnTo>
                  <a:pt x="21600" y="14465"/>
                </a:lnTo>
                <a:lnTo>
                  <a:pt x="21600" y="14047"/>
                </a:lnTo>
                <a:lnTo>
                  <a:pt x="20322" y="13138"/>
                </a:lnTo>
                <a:lnTo>
                  <a:pt x="20383" y="12990"/>
                </a:lnTo>
                <a:lnTo>
                  <a:pt x="19223" y="12363"/>
                </a:lnTo>
                <a:lnTo>
                  <a:pt x="18062" y="12990"/>
                </a:lnTo>
                <a:lnTo>
                  <a:pt x="18118" y="13138"/>
                </a:lnTo>
                <a:lnTo>
                  <a:pt x="17415" y="13636"/>
                </a:lnTo>
                <a:lnTo>
                  <a:pt x="17415" y="13562"/>
                </a:lnTo>
                <a:lnTo>
                  <a:pt x="17694" y="13198"/>
                </a:lnTo>
                <a:lnTo>
                  <a:pt x="17415" y="13198"/>
                </a:lnTo>
                <a:lnTo>
                  <a:pt x="17415" y="11420"/>
                </a:lnTo>
                <a:lnTo>
                  <a:pt x="17694" y="11042"/>
                </a:lnTo>
                <a:lnTo>
                  <a:pt x="17560" y="11042"/>
                </a:lnTo>
                <a:lnTo>
                  <a:pt x="17560" y="8887"/>
                </a:lnTo>
                <a:lnTo>
                  <a:pt x="17744" y="8570"/>
                </a:lnTo>
                <a:lnTo>
                  <a:pt x="17560" y="8570"/>
                </a:lnTo>
                <a:lnTo>
                  <a:pt x="17560" y="8361"/>
                </a:lnTo>
                <a:lnTo>
                  <a:pt x="17800" y="7977"/>
                </a:lnTo>
                <a:cubicBezTo>
                  <a:pt x="17800" y="7977"/>
                  <a:pt x="17739" y="7694"/>
                  <a:pt x="17382" y="7694"/>
                </a:cubicBezTo>
                <a:cubicBezTo>
                  <a:pt x="17019" y="7694"/>
                  <a:pt x="17036" y="7485"/>
                  <a:pt x="17036" y="7485"/>
                </a:cubicBezTo>
                <a:lnTo>
                  <a:pt x="17036" y="6960"/>
                </a:lnTo>
                <a:lnTo>
                  <a:pt x="15830" y="6474"/>
                </a:lnTo>
                <a:cubicBezTo>
                  <a:pt x="15830" y="6474"/>
                  <a:pt x="14514" y="5316"/>
                  <a:pt x="13118" y="4507"/>
                </a:cubicBezTo>
                <a:cubicBezTo>
                  <a:pt x="13118" y="4507"/>
                  <a:pt x="12806" y="4298"/>
                  <a:pt x="13118" y="4110"/>
                </a:cubicBezTo>
                <a:lnTo>
                  <a:pt x="13118" y="3672"/>
                </a:lnTo>
                <a:lnTo>
                  <a:pt x="12918" y="3672"/>
                </a:lnTo>
                <a:cubicBezTo>
                  <a:pt x="13118" y="3422"/>
                  <a:pt x="13113" y="3214"/>
                  <a:pt x="12265" y="3005"/>
                </a:cubicBezTo>
                <a:cubicBezTo>
                  <a:pt x="11417" y="2796"/>
                  <a:pt x="11143" y="2486"/>
                  <a:pt x="11143" y="2486"/>
                </a:cubicBezTo>
                <a:lnTo>
                  <a:pt x="11143" y="1886"/>
                </a:lnTo>
                <a:cubicBezTo>
                  <a:pt x="11149" y="1664"/>
                  <a:pt x="11255" y="1617"/>
                  <a:pt x="11255" y="1617"/>
                </a:cubicBezTo>
                <a:cubicBezTo>
                  <a:pt x="11255" y="1617"/>
                  <a:pt x="11308" y="1652"/>
                  <a:pt x="11369" y="1652"/>
                </a:cubicBezTo>
                <a:cubicBezTo>
                  <a:pt x="11427" y="1652"/>
                  <a:pt x="11493" y="1620"/>
                  <a:pt x="11528" y="1495"/>
                </a:cubicBezTo>
                <a:cubicBezTo>
                  <a:pt x="11595" y="1246"/>
                  <a:pt x="11461" y="1138"/>
                  <a:pt x="11333" y="1138"/>
                </a:cubicBezTo>
                <a:lnTo>
                  <a:pt x="11076" y="1138"/>
                </a:lnTo>
                <a:lnTo>
                  <a:pt x="10981" y="222"/>
                </a:lnTo>
                <a:cubicBezTo>
                  <a:pt x="10981" y="101"/>
                  <a:pt x="10903" y="0"/>
                  <a:pt x="10803" y="0"/>
                </a:cubicBezTo>
                <a:close/>
              </a:path>
            </a:pathLst>
          </a:custGeom>
          <a:solidFill>
            <a:srgbClr val="67BBD2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4" name="Google Shape;8770;g3c96f182b49_4_12135"/>
          <p:cNvSpPr/>
          <p:nvPr/>
        </p:nvSpPr>
        <p:spPr>
          <a:xfrm>
            <a:off x="1331550" y="8351325"/>
            <a:ext cx="1162264" cy="458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17559"/>
                </a:lnTo>
                <a:lnTo>
                  <a:pt x="2031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5" name="Google Shape;8771;g3c96f182b49_4_12135"/>
          <p:cNvSpPr/>
          <p:nvPr/>
        </p:nvSpPr>
        <p:spPr>
          <a:xfrm>
            <a:off x="1631024" y="8466715"/>
            <a:ext cx="862790" cy="277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6" name="Google Shape;8772;g3c96f182b49_4_12135"/>
          <p:cNvSpPr/>
          <p:nvPr/>
        </p:nvSpPr>
        <p:spPr>
          <a:xfrm>
            <a:off x="1440830" y="8810313"/>
            <a:ext cx="1052983" cy="207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7" name="Google Shape;8773;g3c96f182b49_4_12135"/>
          <p:cNvSpPr/>
          <p:nvPr/>
        </p:nvSpPr>
        <p:spPr>
          <a:xfrm>
            <a:off x="1440830" y="8965003"/>
            <a:ext cx="10529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18" name="Google Shape;8774;g3c96f182b49_4_12135"/>
          <p:cNvSpPr/>
          <p:nvPr/>
        </p:nvSpPr>
        <p:spPr>
          <a:xfrm>
            <a:off x="2397132" y="8242110"/>
            <a:ext cx="96681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37" h="21600" fill="norm" stroke="1" extrusionOk="0">
                <a:moveTo>
                  <a:pt x="1905" y="21600"/>
                </a:moveTo>
                <a:cubicBezTo>
                  <a:pt x="-2263" y="18490"/>
                  <a:pt x="181" y="12065"/>
                  <a:pt x="11477" y="14981"/>
                </a:cubicBezTo>
                <a:cubicBezTo>
                  <a:pt x="6318" y="4865"/>
                  <a:pt x="19337" y="0"/>
                  <a:pt x="1933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19" name="Google Shape;8775;g3c96f182b49_4_12135"/>
          <p:cNvSpPr/>
          <p:nvPr/>
        </p:nvSpPr>
        <p:spPr>
          <a:xfrm>
            <a:off x="545213" y="8489999"/>
            <a:ext cx="96635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28" h="21600" fill="norm" stroke="1" extrusionOk="0">
                <a:moveTo>
                  <a:pt x="1896" y="21600"/>
                </a:moveTo>
                <a:cubicBezTo>
                  <a:pt x="-2272" y="18490"/>
                  <a:pt x="185" y="12065"/>
                  <a:pt x="11725" y="14788"/>
                </a:cubicBezTo>
                <a:cubicBezTo>
                  <a:pt x="6322" y="4865"/>
                  <a:pt x="19328" y="0"/>
                  <a:pt x="19328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20" name="Google Shape;8776;g3c96f182b49_4_12135"/>
          <p:cNvSpPr/>
          <p:nvPr/>
        </p:nvSpPr>
        <p:spPr>
          <a:xfrm>
            <a:off x="1038251" y="8420084"/>
            <a:ext cx="123951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21" name="Google Shape;8777;g3c96f182b49_4_12135"/>
          <p:cNvSpPr/>
          <p:nvPr/>
        </p:nvSpPr>
        <p:spPr>
          <a:xfrm flipH="1">
            <a:off x="1007570" y="8351325"/>
            <a:ext cx="139047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22" name="Google Shape;8778;g3c96f182b49_4_12135"/>
          <p:cNvSpPr/>
          <p:nvPr/>
        </p:nvSpPr>
        <p:spPr>
          <a:xfrm>
            <a:off x="1038251" y="8744063"/>
            <a:ext cx="31787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23" name="Google Shape;8779;g3c96f182b49_4_12135"/>
          <p:cNvSpPr/>
          <p:nvPr/>
        </p:nvSpPr>
        <p:spPr>
          <a:xfrm>
            <a:off x="1007570" y="7861658"/>
            <a:ext cx="148624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24" name="Google Shape;8780;g3c96f182b49_4_12135"/>
          <p:cNvSpPr/>
          <p:nvPr/>
        </p:nvSpPr>
        <p:spPr>
          <a:xfrm flipH="1">
            <a:off x="954828" y="7792963"/>
            <a:ext cx="153898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25" name="Google Shape;8781;g3c96f182b49_4_12135"/>
          <p:cNvSpPr/>
          <p:nvPr/>
        </p:nvSpPr>
        <p:spPr>
          <a:xfrm>
            <a:off x="2334846" y="7919047"/>
            <a:ext cx="317565" cy="3184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80" h="19668" fill="norm" stroke="1" extrusionOk="0">
                <a:moveTo>
                  <a:pt x="16771" y="16769"/>
                </a:moveTo>
                <a:cubicBezTo>
                  <a:pt x="20649" y="12980"/>
                  <a:pt x="20649" y="6764"/>
                  <a:pt x="16771" y="2899"/>
                </a:cubicBezTo>
                <a:cubicBezTo>
                  <a:pt x="12968" y="-966"/>
                  <a:pt x="6730" y="-966"/>
                  <a:pt x="2852" y="2899"/>
                </a:cubicBezTo>
                <a:cubicBezTo>
                  <a:pt x="-951" y="6764"/>
                  <a:pt x="-951" y="12980"/>
                  <a:pt x="2852" y="16769"/>
                </a:cubicBezTo>
                <a:cubicBezTo>
                  <a:pt x="6730" y="20634"/>
                  <a:pt x="12968" y="20634"/>
                  <a:pt x="16771" y="16769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26" name="Google Shape;8782;g3c96f182b49_4_12135"/>
          <p:cNvSpPr/>
          <p:nvPr/>
        </p:nvSpPr>
        <p:spPr>
          <a:xfrm>
            <a:off x="2335457" y="7792963"/>
            <a:ext cx="40522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27" name="Google Shape;8783;g3c96f182b49_4_12135"/>
          <p:cNvSpPr/>
          <p:nvPr/>
        </p:nvSpPr>
        <p:spPr>
          <a:xfrm>
            <a:off x="2200449" y="7792963"/>
            <a:ext cx="40523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28" name="Google Shape;8784;g3c96f182b49_4_12135"/>
          <p:cNvSpPr/>
          <p:nvPr/>
        </p:nvSpPr>
        <p:spPr>
          <a:xfrm>
            <a:off x="1924510" y="7919869"/>
            <a:ext cx="317198" cy="318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79" h="20134" fill="norm" stroke="1" extrusionOk="0">
                <a:moveTo>
                  <a:pt x="19955" y="11698"/>
                </a:moveTo>
                <a:cubicBezTo>
                  <a:pt x="20810" y="6181"/>
                  <a:pt x="17158" y="1054"/>
                  <a:pt x="11641" y="122"/>
                </a:cubicBezTo>
                <a:cubicBezTo>
                  <a:pt x="6205" y="-733"/>
                  <a:pt x="997" y="2997"/>
                  <a:pt x="142" y="8436"/>
                </a:cubicBezTo>
                <a:cubicBezTo>
                  <a:pt x="-790" y="13949"/>
                  <a:pt x="2940" y="19080"/>
                  <a:pt x="8457" y="20012"/>
                </a:cubicBezTo>
                <a:cubicBezTo>
                  <a:pt x="13896" y="20867"/>
                  <a:pt x="19100" y="17137"/>
                  <a:pt x="19955" y="11698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29" name="Google Shape;8785;g3c96f182b49_4_12135"/>
          <p:cNvSpPr/>
          <p:nvPr/>
        </p:nvSpPr>
        <p:spPr>
          <a:xfrm>
            <a:off x="1924323" y="7792963"/>
            <a:ext cx="40523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0" name="Google Shape;8786;g3c96f182b49_4_12135"/>
          <p:cNvSpPr/>
          <p:nvPr/>
        </p:nvSpPr>
        <p:spPr>
          <a:xfrm>
            <a:off x="1788093" y="7792963"/>
            <a:ext cx="41745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1" name="Google Shape;8787;g3c96f182b49_4_12135"/>
          <p:cNvSpPr/>
          <p:nvPr/>
        </p:nvSpPr>
        <p:spPr>
          <a:xfrm>
            <a:off x="1511545" y="7918926"/>
            <a:ext cx="317501" cy="3187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6" h="19682" fill="norm" stroke="1" extrusionOk="0">
                <a:moveTo>
                  <a:pt x="19422" y="12077"/>
                </a:moveTo>
                <a:cubicBezTo>
                  <a:pt x="20638" y="6846"/>
                  <a:pt x="17369" y="1543"/>
                  <a:pt x="12120" y="252"/>
                </a:cubicBezTo>
                <a:cubicBezTo>
                  <a:pt x="6795" y="-959"/>
                  <a:pt x="1549" y="2298"/>
                  <a:pt x="254" y="7605"/>
                </a:cubicBezTo>
                <a:cubicBezTo>
                  <a:pt x="-962" y="12836"/>
                  <a:pt x="2310" y="18139"/>
                  <a:pt x="7632" y="19430"/>
                </a:cubicBezTo>
                <a:cubicBezTo>
                  <a:pt x="12881" y="20641"/>
                  <a:pt x="18203" y="17380"/>
                  <a:pt x="19422" y="12077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2" name="Google Shape;8788;g3c96f182b49_4_12135"/>
          <p:cNvSpPr/>
          <p:nvPr/>
        </p:nvSpPr>
        <p:spPr>
          <a:xfrm>
            <a:off x="1511968" y="7792963"/>
            <a:ext cx="41744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3" name="Google Shape;8789;g3c96f182b49_4_12135"/>
          <p:cNvSpPr/>
          <p:nvPr/>
        </p:nvSpPr>
        <p:spPr>
          <a:xfrm>
            <a:off x="1376960" y="7792963"/>
            <a:ext cx="41745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4" name="Google Shape;8790;g3c96f182b49_4_12135"/>
          <p:cNvSpPr/>
          <p:nvPr/>
        </p:nvSpPr>
        <p:spPr>
          <a:xfrm>
            <a:off x="1101445" y="7919963"/>
            <a:ext cx="317565" cy="317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80" h="19680" fill="norm" stroke="1" extrusionOk="0">
                <a:moveTo>
                  <a:pt x="16771" y="16771"/>
                </a:moveTo>
                <a:cubicBezTo>
                  <a:pt x="20649" y="12968"/>
                  <a:pt x="20649" y="6730"/>
                  <a:pt x="16771" y="2852"/>
                </a:cubicBezTo>
                <a:cubicBezTo>
                  <a:pt x="12968" y="-951"/>
                  <a:pt x="6730" y="-951"/>
                  <a:pt x="2852" y="2852"/>
                </a:cubicBezTo>
                <a:cubicBezTo>
                  <a:pt x="-951" y="6730"/>
                  <a:pt x="-951" y="12968"/>
                  <a:pt x="2852" y="16771"/>
                </a:cubicBezTo>
                <a:cubicBezTo>
                  <a:pt x="6730" y="20649"/>
                  <a:pt x="12968" y="20649"/>
                  <a:pt x="16771" y="16771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5" name="Google Shape;8791;g3c96f182b49_4_12135"/>
          <p:cNvSpPr/>
          <p:nvPr/>
        </p:nvSpPr>
        <p:spPr>
          <a:xfrm>
            <a:off x="1100834" y="7792963"/>
            <a:ext cx="41745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6" name="Google Shape;8792;g3c96f182b49_4_12135"/>
          <p:cNvSpPr/>
          <p:nvPr/>
        </p:nvSpPr>
        <p:spPr>
          <a:xfrm>
            <a:off x="1131821" y="7950323"/>
            <a:ext cx="256219" cy="2571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0" h="19675" fill="norm" stroke="1" extrusionOk="0">
                <a:moveTo>
                  <a:pt x="16861" y="16785"/>
                </a:moveTo>
                <a:cubicBezTo>
                  <a:pt x="20632" y="12936"/>
                  <a:pt x="20632" y="6740"/>
                  <a:pt x="16861" y="2887"/>
                </a:cubicBezTo>
                <a:cubicBezTo>
                  <a:pt x="12990" y="-962"/>
                  <a:pt x="6767" y="-962"/>
                  <a:pt x="2902" y="2887"/>
                </a:cubicBezTo>
                <a:cubicBezTo>
                  <a:pt x="-968" y="6740"/>
                  <a:pt x="-968" y="12936"/>
                  <a:pt x="2902" y="16785"/>
                </a:cubicBezTo>
                <a:cubicBezTo>
                  <a:pt x="6767" y="20638"/>
                  <a:pt x="12990" y="20638"/>
                  <a:pt x="16861" y="1678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7" name="Google Shape;8793;g3c96f182b49_4_12135"/>
          <p:cNvSpPr/>
          <p:nvPr/>
        </p:nvSpPr>
        <p:spPr>
          <a:xfrm>
            <a:off x="1542863" y="7950082"/>
            <a:ext cx="256263" cy="256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31" h="19043" fill="norm" stroke="1" extrusionOk="0">
                <a:moveTo>
                  <a:pt x="13201" y="18315"/>
                </a:moveTo>
                <a:cubicBezTo>
                  <a:pt x="18031" y="16309"/>
                  <a:pt x="20309" y="10749"/>
                  <a:pt x="18303" y="5919"/>
                </a:cubicBezTo>
                <a:cubicBezTo>
                  <a:pt x="16301" y="999"/>
                  <a:pt x="10741" y="-1279"/>
                  <a:pt x="5907" y="727"/>
                </a:cubicBezTo>
                <a:cubicBezTo>
                  <a:pt x="1078" y="2729"/>
                  <a:pt x="-1291" y="8289"/>
                  <a:pt x="715" y="13213"/>
                </a:cubicBezTo>
                <a:cubicBezTo>
                  <a:pt x="2721" y="18043"/>
                  <a:pt x="8281" y="20321"/>
                  <a:pt x="13201" y="1831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8" name="Google Shape;8794;g3c96f182b49_4_12135"/>
          <p:cNvSpPr/>
          <p:nvPr/>
        </p:nvSpPr>
        <p:spPr>
          <a:xfrm>
            <a:off x="1953996" y="7950082"/>
            <a:ext cx="256264" cy="256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31" h="19043" fill="norm" stroke="1" extrusionOk="0">
                <a:moveTo>
                  <a:pt x="13201" y="18315"/>
                </a:moveTo>
                <a:cubicBezTo>
                  <a:pt x="18031" y="16309"/>
                  <a:pt x="20309" y="10749"/>
                  <a:pt x="18303" y="5919"/>
                </a:cubicBezTo>
                <a:cubicBezTo>
                  <a:pt x="16301" y="999"/>
                  <a:pt x="10741" y="-1279"/>
                  <a:pt x="5907" y="727"/>
                </a:cubicBezTo>
                <a:cubicBezTo>
                  <a:pt x="1078" y="2729"/>
                  <a:pt x="-1291" y="8289"/>
                  <a:pt x="715" y="13213"/>
                </a:cubicBezTo>
                <a:cubicBezTo>
                  <a:pt x="2721" y="18043"/>
                  <a:pt x="8281" y="20321"/>
                  <a:pt x="13201" y="1831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39" name="Google Shape;8795;g3c96f182b49_4_12135"/>
          <p:cNvSpPr/>
          <p:nvPr/>
        </p:nvSpPr>
        <p:spPr>
          <a:xfrm>
            <a:off x="2365221" y="7950323"/>
            <a:ext cx="256220" cy="2562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0" h="19690" fill="norm" stroke="1" extrusionOk="0">
                <a:moveTo>
                  <a:pt x="16861" y="16858"/>
                </a:moveTo>
                <a:cubicBezTo>
                  <a:pt x="20632" y="12992"/>
                  <a:pt x="20632" y="6769"/>
                  <a:pt x="16861" y="2899"/>
                </a:cubicBezTo>
                <a:cubicBezTo>
                  <a:pt x="12990" y="-966"/>
                  <a:pt x="6767" y="-966"/>
                  <a:pt x="2902" y="2899"/>
                </a:cubicBezTo>
                <a:cubicBezTo>
                  <a:pt x="-968" y="6769"/>
                  <a:pt x="-968" y="12992"/>
                  <a:pt x="2902" y="16858"/>
                </a:cubicBezTo>
                <a:cubicBezTo>
                  <a:pt x="6767" y="20634"/>
                  <a:pt x="12990" y="20634"/>
                  <a:pt x="16861" y="16858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0" name="Google Shape;8796;g3c96f182b49_4_12135"/>
          <p:cNvSpPr/>
          <p:nvPr/>
        </p:nvSpPr>
        <p:spPr>
          <a:xfrm>
            <a:off x="1121738" y="7703366"/>
            <a:ext cx="137207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41" name="Google Shape;8797;g3c96f182b49_4_12135"/>
          <p:cNvSpPr/>
          <p:nvPr/>
        </p:nvSpPr>
        <p:spPr>
          <a:xfrm>
            <a:off x="1376960" y="7703366"/>
            <a:ext cx="168162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5" h="21600" fill="norm" stroke="1" extrusionOk="0">
                <a:moveTo>
                  <a:pt x="0" y="21600"/>
                </a:moveTo>
                <a:cubicBezTo>
                  <a:pt x="0" y="21600"/>
                  <a:pt x="1698" y="9164"/>
                  <a:pt x="11722" y="9164"/>
                </a:cubicBezTo>
                <a:cubicBezTo>
                  <a:pt x="21600" y="9164"/>
                  <a:pt x="21131" y="0"/>
                  <a:pt x="2113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2" name="Google Shape;8798;g3c96f182b49_4_12135"/>
          <p:cNvSpPr/>
          <p:nvPr/>
        </p:nvSpPr>
        <p:spPr>
          <a:xfrm>
            <a:off x="1788093" y="7703366"/>
            <a:ext cx="168162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5" h="21600" fill="norm" stroke="1" extrusionOk="0">
                <a:moveTo>
                  <a:pt x="0" y="21600"/>
                </a:moveTo>
                <a:cubicBezTo>
                  <a:pt x="0" y="21600"/>
                  <a:pt x="1698" y="9164"/>
                  <a:pt x="11722" y="9164"/>
                </a:cubicBezTo>
                <a:cubicBezTo>
                  <a:pt x="21600" y="9164"/>
                  <a:pt x="21131" y="0"/>
                  <a:pt x="2113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3" name="Google Shape;8799;g3c96f182b49_4_12135"/>
          <p:cNvSpPr/>
          <p:nvPr/>
        </p:nvSpPr>
        <p:spPr>
          <a:xfrm>
            <a:off x="2200449" y="7703366"/>
            <a:ext cx="166940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600" fill="norm" stroke="1" extrusionOk="0">
                <a:moveTo>
                  <a:pt x="0" y="21600"/>
                </a:moveTo>
                <a:cubicBezTo>
                  <a:pt x="0" y="21600"/>
                  <a:pt x="1555" y="9164"/>
                  <a:pt x="11651" y="9164"/>
                </a:cubicBezTo>
                <a:cubicBezTo>
                  <a:pt x="21600" y="9164"/>
                  <a:pt x="21128" y="0"/>
                  <a:pt x="21128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4" name="Google Shape;8800;g3c96f182b49_4_12135"/>
          <p:cNvSpPr/>
          <p:nvPr/>
        </p:nvSpPr>
        <p:spPr>
          <a:xfrm>
            <a:off x="1984462" y="7160891"/>
            <a:ext cx="50935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45" name="Google Shape;8801;g3c96f182b49_4_12135"/>
          <p:cNvSpPr/>
          <p:nvPr/>
        </p:nvSpPr>
        <p:spPr>
          <a:xfrm>
            <a:off x="1277586" y="7160891"/>
            <a:ext cx="784190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17787"/>
                </a:lnTo>
                <a:lnTo>
                  <a:pt x="6456" y="14270"/>
                </a:lnTo>
                <a:cubicBezTo>
                  <a:pt x="6456" y="14270"/>
                  <a:pt x="16395" y="3665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6" name="Google Shape;8802;g3c96f182b49_4_12135"/>
          <p:cNvSpPr/>
          <p:nvPr/>
        </p:nvSpPr>
        <p:spPr>
          <a:xfrm>
            <a:off x="1524253" y="7160891"/>
            <a:ext cx="616058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17787"/>
                </a:lnTo>
                <a:lnTo>
                  <a:pt x="6411" y="14270"/>
                </a:lnTo>
                <a:cubicBezTo>
                  <a:pt x="6411" y="14270"/>
                  <a:pt x="16352" y="4008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7" name="Google Shape;8803;g3c96f182b49_4_12135"/>
          <p:cNvSpPr/>
          <p:nvPr/>
        </p:nvSpPr>
        <p:spPr>
          <a:xfrm>
            <a:off x="1855629" y="7160891"/>
            <a:ext cx="413579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17787"/>
                </a:lnTo>
                <a:lnTo>
                  <a:pt x="6473" y="14270"/>
                </a:lnTo>
                <a:cubicBezTo>
                  <a:pt x="6473" y="14270"/>
                  <a:pt x="16538" y="4251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8" name="Google Shape;8804;g3c96f182b49_4_12135"/>
          <p:cNvSpPr/>
          <p:nvPr/>
        </p:nvSpPr>
        <p:spPr>
          <a:xfrm>
            <a:off x="2256922" y="7160891"/>
            <a:ext cx="153404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17787"/>
                </a:lnTo>
                <a:lnTo>
                  <a:pt x="5878" y="14270"/>
                </a:lnTo>
                <a:cubicBezTo>
                  <a:pt x="5878" y="14270"/>
                  <a:pt x="12616" y="5816"/>
                  <a:pt x="216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49" name="Google Shape;8805;g3c96f182b49_4_12135"/>
          <p:cNvSpPr/>
          <p:nvPr/>
        </p:nvSpPr>
        <p:spPr>
          <a:xfrm>
            <a:off x="1984462" y="7088467"/>
            <a:ext cx="50935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50" name="Google Shape;8806;g3c96f182b49_4_12135"/>
          <p:cNvSpPr/>
          <p:nvPr/>
        </p:nvSpPr>
        <p:spPr>
          <a:xfrm>
            <a:off x="2028650" y="7008710"/>
            <a:ext cx="46516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51" name="Google Shape;8807;g3c96f182b49_4_12135"/>
          <p:cNvSpPr/>
          <p:nvPr/>
        </p:nvSpPr>
        <p:spPr>
          <a:xfrm>
            <a:off x="2049490" y="7008710"/>
            <a:ext cx="78600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881" y="21600"/>
                  <a:pt x="21600" y="16618"/>
                  <a:pt x="21600" y="10643"/>
                </a:cubicBezTo>
                <a:cubicBezTo>
                  <a:pt x="21600" y="4982"/>
                  <a:pt x="16881" y="0"/>
                  <a:pt x="10800" y="0"/>
                </a:cubicBezTo>
                <a:cubicBezTo>
                  <a:pt x="4737" y="0"/>
                  <a:pt x="0" y="4982"/>
                  <a:pt x="0" y="10643"/>
                </a:cubicBezTo>
                <a:cubicBezTo>
                  <a:pt x="0" y="16618"/>
                  <a:pt x="4737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52" name="Google Shape;8808;g3c96f182b49_4_12135"/>
          <p:cNvSpPr/>
          <p:nvPr/>
        </p:nvSpPr>
        <p:spPr>
          <a:xfrm>
            <a:off x="2201671" y="7008710"/>
            <a:ext cx="78600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881" y="21600"/>
                  <a:pt x="21600" y="16618"/>
                  <a:pt x="21600" y="10643"/>
                </a:cubicBezTo>
                <a:cubicBezTo>
                  <a:pt x="21600" y="4982"/>
                  <a:pt x="16881" y="0"/>
                  <a:pt x="10800" y="0"/>
                </a:cubicBezTo>
                <a:cubicBezTo>
                  <a:pt x="4737" y="0"/>
                  <a:pt x="0" y="4982"/>
                  <a:pt x="0" y="10643"/>
                </a:cubicBezTo>
                <a:cubicBezTo>
                  <a:pt x="0" y="16618"/>
                  <a:pt x="4737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53" name="Google Shape;8809;g3c96f182b49_4_12135"/>
          <p:cNvSpPr/>
          <p:nvPr/>
        </p:nvSpPr>
        <p:spPr>
          <a:xfrm>
            <a:off x="2353852" y="7008710"/>
            <a:ext cx="78600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863" y="21600"/>
                  <a:pt x="21600" y="16618"/>
                  <a:pt x="21600" y="10643"/>
                </a:cubicBezTo>
                <a:cubicBezTo>
                  <a:pt x="21600" y="4982"/>
                  <a:pt x="16863" y="0"/>
                  <a:pt x="10800" y="0"/>
                </a:cubicBezTo>
                <a:cubicBezTo>
                  <a:pt x="4737" y="0"/>
                  <a:pt x="0" y="4982"/>
                  <a:pt x="0" y="10643"/>
                </a:cubicBezTo>
                <a:cubicBezTo>
                  <a:pt x="0" y="16618"/>
                  <a:pt x="4737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54" name="Google Shape;8810;g3c96f182b49_4_12135"/>
          <p:cNvSpPr/>
          <p:nvPr/>
        </p:nvSpPr>
        <p:spPr>
          <a:xfrm>
            <a:off x="2418944" y="6792723"/>
            <a:ext cx="7487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55" name="Google Shape;8811;g3c96f182b49_4_12135"/>
          <p:cNvSpPr/>
          <p:nvPr/>
        </p:nvSpPr>
        <p:spPr>
          <a:xfrm>
            <a:off x="2418944" y="6683508"/>
            <a:ext cx="7487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56" name="Google Shape;8812;g3c96f182b49_4_12135"/>
          <p:cNvSpPr/>
          <p:nvPr/>
        </p:nvSpPr>
        <p:spPr>
          <a:xfrm>
            <a:off x="2432451" y="6546056"/>
            <a:ext cx="6136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57" name="Google Shape;8813;g3c96f182b49_4_12135"/>
          <p:cNvSpPr/>
          <p:nvPr/>
        </p:nvSpPr>
        <p:spPr>
          <a:xfrm>
            <a:off x="2453291" y="6380368"/>
            <a:ext cx="40523" cy="39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12126"/>
                  <a:pt x="9806" y="21600"/>
                  <a:pt x="2160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58" name="Google Shape;8814;g3c96f182b49_4_12135"/>
          <p:cNvSpPr/>
          <p:nvPr/>
        </p:nvSpPr>
        <p:spPr>
          <a:xfrm>
            <a:off x="1088549" y="8420084"/>
            <a:ext cx="407468" cy="160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59" name="Google Shape;8815;g3c96f182b49_4_12135"/>
          <p:cNvSpPr/>
          <p:nvPr/>
        </p:nvSpPr>
        <p:spPr>
          <a:xfrm>
            <a:off x="1131515" y="8582041"/>
            <a:ext cx="1" cy="16202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0" name="Google Shape;8816;g3c96f182b49_4_12135"/>
          <p:cNvSpPr/>
          <p:nvPr/>
        </p:nvSpPr>
        <p:spPr>
          <a:xfrm flipH="1">
            <a:off x="1496016" y="8580819"/>
            <a:ext cx="28352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1" name="Google Shape;8817;g3c96f182b49_4_12135"/>
          <p:cNvSpPr/>
          <p:nvPr/>
        </p:nvSpPr>
        <p:spPr>
          <a:xfrm>
            <a:off x="1496016" y="8420084"/>
            <a:ext cx="352218" cy="1386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2" name="Google Shape;8818;g3c96f182b49_4_12135"/>
          <p:cNvSpPr/>
          <p:nvPr/>
        </p:nvSpPr>
        <p:spPr>
          <a:xfrm>
            <a:off x="400068" y="8731778"/>
            <a:ext cx="2417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3" name="Google Shape;8819;g3c96f182b49_4_12135"/>
          <p:cNvSpPr/>
          <p:nvPr/>
        </p:nvSpPr>
        <p:spPr>
          <a:xfrm>
            <a:off x="117832" y="8898689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4" name="Google Shape;8820;g3c96f182b49_4_12135"/>
          <p:cNvSpPr/>
          <p:nvPr/>
        </p:nvSpPr>
        <p:spPr>
          <a:xfrm>
            <a:off x="117832" y="8974779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5" name="Google Shape;8821;g3c96f182b49_4_12135"/>
          <p:cNvSpPr/>
          <p:nvPr/>
        </p:nvSpPr>
        <p:spPr>
          <a:xfrm>
            <a:off x="117832" y="8946543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6" name="Google Shape;8822;g3c96f182b49_4_12135"/>
          <p:cNvSpPr/>
          <p:nvPr/>
        </p:nvSpPr>
        <p:spPr>
          <a:xfrm>
            <a:off x="168130" y="9076663"/>
            <a:ext cx="4737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7" name="Google Shape;8823;g3c96f182b49_4_12135"/>
          <p:cNvSpPr/>
          <p:nvPr/>
        </p:nvSpPr>
        <p:spPr>
          <a:xfrm>
            <a:off x="168130" y="10074394"/>
            <a:ext cx="44792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8" name="Google Shape;8824;g3c96f182b49_4_12135"/>
          <p:cNvSpPr/>
          <p:nvPr/>
        </p:nvSpPr>
        <p:spPr>
          <a:xfrm flipH="1">
            <a:off x="168130" y="9415371"/>
            <a:ext cx="4737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69" name="Google Shape;8825;g3c96f182b49_4_12135"/>
          <p:cNvSpPr/>
          <p:nvPr/>
        </p:nvSpPr>
        <p:spPr>
          <a:xfrm>
            <a:off x="132561" y="10135755"/>
            <a:ext cx="45776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70" name="Google Shape;8826;g3c96f182b49_4_12135"/>
          <p:cNvSpPr/>
          <p:nvPr/>
        </p:nvSpPr>
        <p:spPr>
          <a:xfrm>
            <a:off x="435701" y="9550379"/>
            <a:ext cx="62585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9302" y="0"/>
                </a:lnTo>
                <a:lnTo>
                  <a:pt x="9302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1" name="Google Shape;8827;g3c96f182b49_4_12135"/>
          <p:cNvSpPr/>
          <p:nvPr/>
        </p:nvSpPr>
        <p:spPr>
          <a:xfrm>
            <a:off x="435701" y="9473066"/>
            <a:ext cx="62585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9302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2" name="Google Shape;8828;g3c96f182b49_4_12135"/>
          <p:cNvSpPr/>
          <p:nvPr/>
        </p:nvSpPr>
        <p:spPr>
          <a:xfrm>
            <a:off x="498285" y="9550379"/>
            <a:ext cx="62584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698" y="0"/>
                </a:lnTo>
                <a:lnTo>
                  <a:pt x="12698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3" name="Google Shape;8829;g3c96f182b49_4_12135"/>
          <p:cNvSpPr/>
          <p:nvPr/>
        </p:nvSpPr>
        <p:spPr>
          <a:xfrm>
            <a:off x="498285" y="9473066"/>
            <a:ext cx="62584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12698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4" name="Google Shape;8830;g3c96f182b49_4_12135"/>
          <p:cNvSpPr/>
          <p:nvPr/>
        </p:nvSpPr>
        <p:spPr>
          <a:xfrm flipH="1">
            <a:off x="168130" y="9550379"/>
            <a:ext cx="4907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75" name="Google Shape;8831;g3c96f182b49_4_12135"/>
          <p:cNvSpPr/>
          <p:nvPr/>
        </p:nvSpPr>
        <p:spPr>
          <a:xfrm>
            <a:off x="217206" y="9550379"/>
            <a:ext cx="62585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298" y="0"/>
                </a:lnTo>
                <a:lnTo>
                  <a:pt x="12298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6" name="Google Shape;8832;g3c96f182b49_4_12135"/>
          <p:cNvSpPr/>
          <p:nvPr/>
        </p:nvSpPr>
        <p:spPr>
          <a:xfrm>
            <a:off x="168130" y="9471845"/>
            <a:ext cx="111661" cy="78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336"/>
                </a:lnTo>
                <a:lnTo>
                  <a:pt x="16387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7" name="Google Shape;8833;g3c96f182b49_4_12135"/>
          <p:cNvSpPr/>
          <p:nvPr/>
        </p:nvSpPr>
        <p:spPr>
          <a:xfrm>
            <a:off x="300694" y="9686608"/>
            <a:ext cx="115326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8" name="Google Shape;8834;g3c96f182b49_4_12135"/>
          <p:cNvSpPr/>
          <p:nvPr/>
        </p:nvSpPr>
        <p:spPr>
          <a:xfrm>
            <a:off x="261394" y="9134357"/>
            <a:ext cx="190260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79" name="Google Shape;8835;g3c96f182b49_4_12135"/>
          <p:cNvSpPr/>
          <p:nvPr/>
        </p:nvSpPr>
        <p:spPr>
          <a:xfrm flipH="1">
            <a:off x="261394" y="923006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0" name="Google Shape;8836;g3c96f182b49_4_12135"/>
          <p:cNvSpPr/>
          <p:nvPr/>
        </p:nvSpPr>
        <p:spPr>
          <a:xfrm flipH="1">
            <a:off x="289631" y="9162529"/>
            <a:ext cx="133786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1" name="Google Shape;8837;g3c96f182b49_4_12135"/>
          <p:cNvSpPr/>
          <p:nvPr/>
        </p:nvSpPr>
        <p:spPr>
          <a:xfrm flipH="1" flipV="1">
            <a:off x="289631" y="9162529"/>
            <a:ext cx="133786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2" name="Google Shape;8838;g3c96f182b49_4_12135"/>
          <p:cNvSpPr/>
          <p:nvPr/>
        </p:nvSpPr>
        <p:spPr>
          <a:xfrm>
            <a:off x="261394" y="932455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3" name="Google Shape;8839;g3c96f182b49_4_12135"/>
          <p:cNvSpPr/>
          <p:nvPr/>
        </p:nvSpPr>
        <p:spPr>
          <a:xfrm>
            <a:off x="547361" y="9134357"/>
            <a:ext cx="190195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84" name="Google Shape;8840;g3c96f182b49_4_12135"/>
          <p:cNvSpPr/>
          <p:nvPr/>
        </p:nvSpPr>
        <p:spPr>
          <a:xfrm flipH="1">
            <a:off x="547361" y="9230066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5" name="Google Shape;8841;g3c96f182b49_4_12135"/>
          <p:cNvSpPr/>
          <p:nvPr/>
        </p:nvSpPr>
        <p:spPr>
          <a:xfrm flipH="1">
            <a:off x="574375" y="9162529"/>
            <a:ext cx="135009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6" name="Google Shape;8842;g3c96f182b49_4_12135"/>
          <p:cNvSpPr/>
          <p:nvPr/>
        </p:nvSpPr>
        <p:spPr>
          <a:xfrm flipH="1" flipV="1">
            <a:off x="574375" y="9162529"/>
            <a:ext cx="135009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7" name="Google Shape;8843;g3c96f182b49_4_12135"/>
          <p:cNvSpPr/>
          <p:nvPr/>
        </p:nvSpPr>
        <p:spPr>
          <a:xfrm>
            <a:off x="547361" y="9324551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288" name="Google Shape;8844;g3c96f182b49_4_12135"/>
          <p:cNvSpPr/>
          <p:nvPr/>
        </p:nvSpPr>
        <p:spPr>
          <a:xfrm>
            <a:off x="255284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7206"/>
                </a:lnTo>
                <a:cubicBezTo>
                  <a:pt x="21600" y="3432"/>
                  <a:pt x="16962" y="0"/>
                  <a:pt x="1078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89" name="Google Shape;8845;g3c96f182b49_4_12135"/>
          <p:cNvSpPr/>
          <p:nvPr/>
        </p:nvSpPr>
        <p:spPr>
          <a:xfrm>
            <a:off x="306804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456" y="0"/>
                  <a:pt x="10800" y="0"/>
                </a:cubicBezTo>
                <a:cubicBezTo>
                  <a:pt x="4632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0" name="Google Shape;8846;g3c96f182b49_4_12135"/>
          <p:cNvSpPr/>
          <p:nvPr/>
        </p:nvSpPr>
        <p:spPr>
          <a:xfrm>
            <a:off x="539964" y="9473066"/>
            <a:ext cx="50364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7206"/>
                </a:lnTo>
                <a:cubicBezTo>
                  <a:pt x="21600" y="3432"/>
                  <a:pt x="16855" y="0"/>
                  <a:pt x="1106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1" name="Google Shape;8847;g3c96f182b49_4_12135"/>
          <p:cNvSpPr/>
          <p:nvPr/>
        </p:nvSpPr>
        <p:spPr>
          <a:xfrm>
            <a:off x="590327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962" y="0"/>
                  <a:pt x="10787" y="0"/>
                </a:cubicBezTo>
                <a:cubicBezTo>
                  <a:pt x="5151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2" name="Google Shape;8848;g3c96f182b49_4_12135"/>
          <p:cNvSpPr/>
          <p:nvPr/>
        </p:nvSpPr>
        <p:spPr>
          <a:xfrm>
            <a:off x="358389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849" y="0"/>
                  <a:pt x="10524" y="0"/>
                </a:cubicBezTo>
                <a:cubicBezTo>
                  <a:pt x="4723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3" name="Google Shape;8849;g3c96f182b49_4_12135"/>
          <p:cNvSpPr/>
          <p:nvPr/>
        </p:nvSpPr>
        <p:spPr>
          <a:xfrm>
            <a:off x="408687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13" y="0"/>
                </a:moveTo>
                <a:cubicBezTo>
                  <a:pt x="5151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4" name="Google Shape;8850;g3c96f182b49_4_12135"/>
          <p:cNvSpPr/>
          <p:nvPr/>
        </p:nvSpPr>
        <p:spPr>
          <a:xfrm>
            <a:off x="208652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5" name="Google Shape;8851;g3c96f182b49_4_12135"/>
          <p:cNvSpPr/>
          <p:nvPr/>
        </p:nvSpPr>
        <p:spPr>
          <a:xfrm>
            <a:off x="293297" y="9016524"/>
            <a:ext cx="27015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6" name="Google Shape;8852;g3c96f182b49_4_12135"/>
          <p:cNvSpPr/>
          <p:nvPr/>
        </p:nvSpPr>
        <p:spPr>
          <a:xfrm>
            <a:off x="376784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7" name="Google Shape;8853;g3c96f182b49_4_12135"/>
          <p:cNvSpPr/>
          <p:nvPr/>
        </p:nvSpPr>
        <p:spPr>
          <a:xfrm>
            <a:off x="460207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8" name="Google Shape;8854;g3c96f182b49_4_12135"/>
          <p:cNvSpPr/>
          <p:nvPr/>
        </p:nvSpPr>
        <p:spPr>
          <a:xfrm>
            <a:off x="544917" y="9016524"/>
            <a:ext cx="27015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299" name="Google Shape;8855;g3c96f182b49_4_12135"/>
          <p:cNvSpPr/>
          <p:nvPr/>
        </p:nvSpPr>
        <p:spPr>
          <a:xfrm>
            <a:off x="628340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00" name="Google Shape;8856;g3c96f182b49_4_12135"/>
          <p:cNvSpPr/>
          <p:nvPr/>
        </p:nvSpPr>
        <p:spPr>
          <a:xfrm flipV="1">
            <a:off x="598881" y="8618897"/>
            <a:ext cx="1" cy="27979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1" name="Google Shape;8857;g3c96f182b49_4_12135"/>
          <p:cNvSpPr/>
          <p:nvPr/>
        </p:nvSpPr>
        <p:spPr>
          <a:xfrm flipV="1">
            <a:off x="516680" y="8655687"/>
            <a:ext cx="1" cy="24300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2" name="Google Shape;8858;g3c96f182b49_4_12135"/>
          <p:cNvSpPr/>
          <p:nvPr/>
        </p:nvSpPr>
        <p:spPr>
          <a:xfrm flipV="1">
            <a:off x="434479" y="8692543"/>
            <a:ext cx="1" cy="20614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3" name="Google Shape;8859;g3c96f182b49_4_12135"/>
          <p:cNvSpPr/>
          <p:nvPr/>
        </p:nvSpPr>
        <p:spPr>
          <a:xfrm flipV="1">
            <a:off x="352214" y="8766125"/>
            <a:ext cx="1" cy="13256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4" name="Google Shape;8860;g3c96f182b49_4_12135"/>
          <p:cNvSpPr/>
          <p:nvPr/>
        </p:nvSpPr>
        <p:spPr>
          <a:xfrm flipV="1">
            <a:off x="270013" y="8815265"/>
            <a:ext cx="1" cy="8342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5" name="Google Shape;8861;g3c96f182b49_4_12135"/>
          <p:cNvSpPr/>
          <p:nvPr/>
        </p:nvSpPr>
        <p:spPr>
          <a:xfrm flipV="1">
            <a:off x="187748" y="8863119"/>
            <a:ext cx="1" cy="3557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6" name="Google Shape;8862;g3c96f182b49_4_12135"/>
          <p:cNvSpPr/>
          <p:nvPr/>
        </p:nvSpPr>
        <p:spPr>
          <a:xfrm>
            <a:off x="641847" y="8489999"/>
            <a:ext cx="96637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28" h="21600" fill="norm" stroke="1" extrusionOk="0">
                <a:moveTo>
                  <a:pt x="17432" y="21600"/>
                </a:moveTo>
                <a:cubicBezTo>
                  <a:pt x="21600" y="18490"/>
                  <a:pt x="19143" y="12065"/>
                  <a:pt x="7616" y="14788"/>
                </a:cubicBezTo>
                <a:cubicBezTo>
                  <a:pt x="13006" y="4865"/>
                  <a:pt x="0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07" name="Google Shape;8863;g3c96f182b49_4_12135"/>
          <p:cNvSpPr/>
          <p:nvPr/>
        </p:nvSpPr>
        <p:spPr>
          <a:xfrm flipH="1">
            <a:off x="641847" y="8731778"/>
            <a:ext cx="2417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8" name="Google Shape;8864;g3c96f182b49_4_12135"/>
          <p:cNvSpPr/>
          <p:nvPr/>
        </p:nvSpPr>
        <p:spPr>
          <a:xfrm flipH="1">
            <a:off x="641847" y="8898689"/>
            <a:ext cx="524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09" name="Google Shape;8865;g3c96f182b49_4_12135"/>
          <p:cNvSpPr/>
          <p:nvPr/>
        </p:nvSpPr>
        <p:spPr>
          <a:xfrm flipH="1">
            <a:off x="641847" y="8974779"/>
            <a:ext cx="524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0" name="Google Shape;8866;g3c96f182b49_4_12135"/>
          <p:cNvSpPr/>
          <p:nvPr/>
        </p:nvSpPr>
        <p:spPr>
          <a:xfrm flipH="1">
            <a:off x="641847" y="8946543"/>
            <a:ext cx="524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1" name="Google Shape;8867;g3c96f182b49_4_12135"/>
          <p:cNvSpPr/>
          <p:nvPr/>
        </p:nvSpPr>
        <p:spPr>
          <a:xfrm flipH="1">
            <a:off x="641847" y="9076663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2" name="Google Shape;8868;g3c96f182b49_4_12135"/>
          <p:cNvSpPr/>
          <p:nvPr/>
        </p:nvSpPr>
        <p:spPr>
          <a:xfrm flipH="1">
            <a:off x="667639" y="10074394"/>
            <a:ext cx="44914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3" name="Google Shape;8869;g3c96f182b49_4_12135"/>
          <p:cNvSpPr/>
          <p:nvPr/>
        </p:nvSpPr>
        <p:spPr>
          <a:xfrm>
            <a:off x="641847" y="9415371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4" name="Google Shape;8870;g3c96f182b49_4_12135"/>
          <p:cNvSpPr/>
          <p:nvPr/>
        </p:nvSpPr>
        <p:spPr>
          <a:xfrm flipH="1">
            <a:off x="693432" y="10135755"/>
            <a:ext cx="45776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15" name="Google Shape;8871;g3c96f182b49_4_12135"/>
          <p:cNvSpPr/>
          <p:nvPr/>
        </p:nvSpPr>
        <p:spPr>
          <a:xfrm>
            <a:off x="785473" y="9550379"/>
            <a:ext cx="62585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276" y="0"/>
                </a:lnTo>
                <a:lnTo>
                  <a:pt x="12276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16" name="Google Shape;8872;g3c96f182b49_4_12135"/>
          <p:cNvSpPr/>
          <p:nvPr/>
        </p:nvSpPr>
        <p:spPr>
          <a:xfrm>
            <a:off x="785473" y="9473066"/>
            <a:ext cx="62585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12276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17" name="Google Shape;8873;g3c96f182b49_4_12135"/>
          <p:cNvSpPr/>
          <p:nvPr/>
        </p:nvSpPr>
        <p:spPr>
          <a:xfrm>
            <a:off x="722826" y="9550379"/>
            <a:ext cx="62648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8893" y="0"/>
                </a:lnTo>
                <a:lnTo>
                  <a:pt x="8893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18" name="Google Shape;8874;g3c96f182b49_4_12135"/>
          <p:cNvSpPr/>
          <p:nvPr/>
        </p:nvSpPr>
        <p:spPr>
          <a:xfrm>
            <a:off x="722826" y="9473066"/>
            <a:ext cx="62648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8893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19" name="Google Shape;8875;g3c96f182b49_4_12135"/>
          <p:cNvSpPr/>
          <p:nvPr/>
        </p:nvSpPr>
        <p:spPr>
          <a:xfrm>
            <a:off x="1066488" y="9550379"/>
            <a:ext cx="5029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20" name="Google Shape;8876;g3c96f182b49_4_12135"/>
          <p:cNvSpPr/>
          <p:nvPr/>
        </p:nvSpPr>
        <p:spPr>
          <a:xfrm>
            <a:off x="1003904" y="9550379"/>
            <a:ext cx="62584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9324" y="0"/>
                </a:lnTo>
                <a:lnTo>
                  <a:pt x="9324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21" name="Google Shape;8877;g3c96f182b49_4_12135"/>
          <p:cNvSpPr/>
          <p:nvPr/>
        </p:nvSpPr>
        <p:spPr>
          <a:xfrm>
            <a:off x="1003904" y="9471845"/>
            <a:ext cx="112883" cy="78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336"/>
                </a:lnTo>
                <a:lnTo>
                  <a:pt x="5169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22" name="Google Shape;8878;g3c96f182b49_4_12135"/>
          <p:cNvSpPr/>
          <p:nvPr/>
        </p:nvSpPr>
        <p:spPr>
          <a:xfrm>
            <a:off x="868896" y="9686608"/>
            <a:ext cx="114169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23" name="Google Shape;8879;g3c96f182b49_4_12135"/>
          <p:cNvSpPr/>
          <p:nvPr/>
        </p:nvSpPr>
        <p:spPr>
          <a:xfrm>
            <a:off x="584152" y="9686608"/>
            <a:ext cx="115391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24" name="Google Shape;8880;g3c96f182b49_4_12135"/>
          <p:cNvSpPr/>
          <p:nvPr/>
        </p:nvSpPr>
        <p:spPr>
          <a:xfrm>
            <a:off x="832105" y="9134357"/>
            <a:ext cx="190196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25" name="Google Shape;8881;g3c96f182b49_4_12135"/>
          <p:cNvSpPr/>
          <p:nvPr/>
        </p:nvSpPr>
        <p:spPr>
          <a:xfrm>
            <a:off x="832105" y="9230066"/>
            <a:ext cx="19019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26" name="Google Shape;8882;g3c96f182b49_4_12135"/>
          <p:cNvSpPr/>
          <p:nvPr/>
        </p:nvSpPr>
        <p:spPr>
          <a:xfrm>
            <a:off x="860278" y="9162529"/>
            <a:ext cx="133786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27" name="Google Shape;8883;g3c96f182b49_4_12135"/>
          <p:cNvSpPr/>
          <p:nvPr/>
        </p:nvSpPr>
        <p:spPr>
          <a:xfrm flipV="1">
            <a:off x="860278" y="9162529"/>
            <a:ext cx="133786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28" name="Google Shape;8884;g3c96f182b49_4_12135"/>
          <p:cNvSpPr/>
          <p:nvPr/>
        </p:nvSpPr>
        <p:spPr>
          <a:xfrm flipH="1">
            <a:off x="832105" y="9324551"/>
            <a:ext cx="19019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29" name="Google Shape;8885;g3c96f182b49_4_12135"/>
          <p:cNvSpPr/>
          <p:nvPr/>
        </p:nvSpPr>
        <p:spPr>
          <a:xfrm>
            <a:off x="976890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7206"/>
                </a:lnTo>
                <a:cubicBezTo>
                  <a:pt x="0" y="3432"/>
                  <a:pt x="5151" y="0"/>
                  <a:pt x="1081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0" name="Google Shape;8886;g3c96f182b49_4_12135"/>
          <p:cNvSpPr/>
          <p:nvPr/>
        </p:nvSpPr>
        <p:spPr>
          <a:xfrm>
            <a:off x="926591" y="9473066"/>
            <a:ext cx="50300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4751" y="0"/>
                  <a:pt x="10524" y="0"/>
                </a:cubicBezTo>
                <a:cubicBezTo>
                  <a:pt x="16849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1" name="Google Shape;8887;g3c96f182b49_4_12135"/>
          <p:cNvSpPr/>
          <p:nvPr/>
        </p:nvSpPr>
        <p:spPr>
          <a:xfrm>
            <a:off x="693432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7206"/>
                </a:lnTo>
                <a:cubicBezTo>
                  <a:pt x="0" y="3432"/>
                  <a:pt x="4611" y="0"/>
                  <a:pt x="1078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2" name="Google Shape;8888;g3c96f182b49_4_12135"/>
          <p:cNvSpPr/>
          <p:nvPr/>
        </p:nvSpPr>
        <p:spPr>
          <a:xfrm>
            <a:off x="641847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4632" y="0"/>
                  <a:pt x="10800" y="0"/>
                </a:cubicBezTo>
                <a:cubicBezTo>
                  <a:pt x="16456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3" name="Google Shape;8889;g3c96f182b49_4_12135"/>
          <p:cNvSpPr/>
          <p:nvPr/>
        </p:nvSpPr>
        <p:spPr>
          <a:xfrm>
            <a:off x="875007" y="9473066"/>
            <a:ext cx="51585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4632" y="0"/>
                  <a:pt x="10800" y="0"/>
                </a:cubicBezTo>
                <a:cubicBezTo>
                  <a:pt x="16456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4" name="Google Shape;8890;g3c96f182b49_4_12135"/>
          <p:cNvSpPr/>
          <p:nvPr/>
        </p:nvSpPr>
        <p:spPr>
          <a:xfrm>
            <a:off x="823487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13" y="0"/>
                </a:moveTo>
                <a:cubicBezTo>
                  <a:pt x="16989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5" name="Google Shape;8891;g3c96f182b49_4_12135"/>
          <p:cNvSpPr/>
          <p:nvPr/>
        </p:nvSpPr>
        <p:spPr>
          <a:xfrm>
            <a:off x="1046870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6" name="Google Shape;8892;g3c96f182b49_4_12135"/>
          <p:cNvSpPr/>
          <p:nvPr/>
        </p:nvSpPr>
        <p:spPr>
          <a:xfrm>
            <a:off x="963383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7" name="Google Shape;8893;g3c96f182b49_4_12135"/>
          <p:cNvSpPr/>
          <p:nvPr/>
        </p:nvSpPr>
        <p:spPr>
          <a:xfrm>
            <a:off x="879959" y="9016524"/>
            <a:ext cx="27016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8" name="Google Shape;8894;g3c96f182b49_4_12135"/>
          <p:cNvSpPr/>
          <p:nvPr/>
        </p:nvSpPr>
        <p:spPr>
          <a:xfrm>
            <a:off x="1341391" y="9016524"/>
            <a:ext cx="27016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39" name="Google Shape;8895;g3c96f182b49_4_12135"/>
          <p:cNvSpPr/>
          <p:nvPr/>
        </p:nvSpPr>
        <p:spPr>
          <a:xfrm>
            <a:off x="1256682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40" name="Google Shape;8896;g3c96f182b49_4_12135"/>
          <p:cNvSpPr/>
          <p:nvPr/>
        </p:nvSpPr>
        <p:spPr>
          <a:xfrm>
            <a:off x="1173259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41" name="Google Shape;8897;g3c96f182b49_4_12135"/>
          <p:cNvSpPr/>
          <p:nvPr/>
        </p:nvSpPr>
        <p:spPr>
          <a:xfrm>
            <a:off x="795250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42" name="Google Shape;8898;g3c96f182b49_4_12135"/>
          <p:cNvSpPr/>
          <p:nvPr/>
        </p:nvSpPr>
        <p:spPr>
          <a:xfrm>
            <a:off x="711827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43" name="Google Shape;8899;g3c96f182b49_4_12135"/>
          <p:cNvSpPr/>
          <p:nvPr/>
        </p:nvSpPr>
        <p:spPr>
          <a:xfrm flipH="1">
            <a:off x="641847" y="9134357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4" name="Google Shape;8900;g3c96f182b49_4_12135"/>
          <p:cNvSpPr/>
          <p:nvPr/>
        </p:nvSpPr>
        <p:spPr>
          <a:xfrm flipV="1">
            <a:off x="684813" y="8618897"/>
            <a:ext cx="1" cy="27979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5" name="Google Shape;8901;g3c96f182b49_4_12135"/>
          <p:cNvSpPr/>
          <p:nvPr/>
        </p:nvSpPr>
        <p:spPr>
          <a:xfrm flipV="1">
            <a:off x="767014" y="8655687"/>
            <a:ext cx="1" cy="24300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6" name="Google Shape;8902;g3c96f182b49_4_12135"/>
          <p:cNvSpPr/>
          <p:nvPr/>
        </p:nvSpPr>
        <p:spPr>
          <a:xfrm flipV="1">
            <a:off x="849279" y="8692543"/>
            <a:ext cx="1" cy="20614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7" name="Google Shape;8903;g3c96f182b49_4_12135"/>
          <p:cNvSpPr/>
          <p:nvPr/>
        </p:nvSpPr>
        <p:spPr>
          <a:xfrm flipV="1">
            <a:off x="931480" y="8766125"/>
            <a:ext cx="1" cy="13256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8" name="Google Shape;8904;g3c96f182b49_4_12135"/>
          <p:cNvSpPr/>
          <p:nvPr/>
        </p:nvSpPr>
        <p:spPr>
          <a:xfrm flipV="1">
            <a:off x="1013745" y="8815265"/>
            <a:ext cx="1" cy="8342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49" name="Google Shape;8905;g3c96f182b49_4_12135"/>
          <p:cNvSpPr/>
          <p:nvPr/>
        </p:nvSpPr>
        <p:spPr>
          <a:xfrm flipV="1">
            <a:off x="1097168" y="8863119"/>
            <a:ext cx="1" cy="3557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50" name="Google Shape;8906;g3c96f182b49_4_12135"/>
          <p:cNvSpPr/>
          <p:nvPr/>
        </p:nvSpPr>
        <p:spPr>
          <a:xfrm>
            <a:off x="580486" y="9973798"/>
            <a:ext cx="61362" cy="38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cubicBezTo>
                  <a:pt x="0" y="0"/>
                  <a:pt x="4325" y="21600"/>
                  <a:pt x="2160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1" name="Google Shape;8907;g3c96f182b49_4_12135"/>
          <p:cNvSpPr/>
          <p:nvPr/>
        </p:nvSpPr>
        <p:spPr>
          <a:xfrm>
            <a:off x="590327" y="10009367"/>
            <a:ext cx="31903" cy="265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7419" y="5299"/>
                </a:lnTo>
                <a:lnTo>
                  <a:pt x="0" y="10299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2" name="Google Shape;8908;g3c96f182b49_4_12135"/>
          <p:cNvSpPr/>
          <p:nvPr/>
        </p:nvSpPr>
        <p:spPr>
          <a:xfrm>
            <a:off x="641847" y="9898929"/>
            <a:ext cx="61362" cy="112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cubicBezTo>
                  <a:pt x="17275" y="21600"/>
                  <a:pt x="21600" y="14326"/>
                  <a:pt x="21600" y="14326"/>
                </a:cubicBezTo>
                <a:lnTo>
                  <a:pt x="0" y="14326"/>
                </a:lnTo>
                <a:lnTo>
                  <a:pt x="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3" name="Google Shape;8909;g3c96f182b49_4_12135"/>
          <p:cNvSpPr/>
          <p:nvPr/>
        </p:nvSpPr>
        <p:spPr>
          <a:xfrm>
            <a:off x="662687" y="10009367"/>
            <a:ext cx="30746" cy="265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3479" y="5299"/>
                </a:lnTo>
                <a:lnTo>
                  <a:pt x="21600" y="10299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4" name="Google Shape;8910;g3c96f182b49_4_12135"/>
          <p:cNvSpPr/>
          <p:nvPr/>
        </p:nvSpPr>
        <p:spPr>
          <a:xfrm>
            <a:off x="616055" y="9843678"/>
            <a:ext cx="51585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10551"/>
                </a:moveTo>
                <a:cubicBezTo>
                  <a:pt x="21600" y="16877"/>
                  <a:pt x="16968" y="21600"/>
                  <a:pt x="10800" y="21600"/>
                </a:cubicBezTo>
                <a:cubicBezTo>
                  <a:pt x="5144" y="21600"/>
                  <a:pt x="0" y="16877"/>
                  <a:pt x="0" y="10551"/>
                </a:cubicBezTo>
                <a:cubicBezTo>
                  <a:pt x="0" y="4751"/>
                  <a:pt x="5144" y="0"/>
                  <a:pt x="10800" y="0"/>
                </a:cubicBezTo>
                <a:cubicBezTo>
                  <a:pt x="16968" y="0"/>
                  <a:pt x="21600" y="4751"/>
                  <a:pt x="21600" y="10551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5" name="Google Shape;8911;g3c96f182b49_4_12135"/>
          <p:cNvSpPr/>
          <p:nvPr/>
        </p:nvSpPr>
        <p:spPr>
          <a:xfrm>
            <a:off x="1038251" y="8810313"/>
            <a:ext cx="4025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56" name="Google Shape;8912;g3c96f182b49_4_12135"/>
          <p:cNvSpPr/>
          <p:nvPr/>
        </p:nvSpPr>
        <p:spPr>
          <a:xfrm flipH="1">
            <a:off x="1242017" y="8898689"/>
            <a:ext cx="19881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57" name="Google Shape;8913;g3c96f182b49_4_12135"/>
          <p:cNvSpPr/>
          <p:nvPr/>
        </p:nvSpPr>
        <p:spPr>
          <a:xfrm flipH="1">
            <a:off x="1242017" y="8974779"/>
            <a:ext cx="19881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58" name="Google Shape;8914;g3c96f182b49_4_12135"/>
          <p:cNvSpPr/>
          <p:nvPr/>
        </p:nvSpPr>
        <p:spPr>
          <a:xfrm>
            <a:off x="1402752" y="9017745"/>
            <a:ext cx="235670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490" y="0"/>
                </a:moveTo>
                <a:cubicBezTo>
                  <a:pt x="1574" y="0"/>
                  <a:pt x="0" y="4875"/>
                  <a:pt x="0" y="10791"/>
                </a:cubicBezTo>
                <a:cubicBezTo>
                  <a:pt x="0" y="16725"/>
                  <a:pt x="1574" y="21600"/>
                  <a:pt x="3490" y="21600"/>
                </a:cubicBezTo>
                <a:cubicBezTo>
                  <a:pt x="5400" y="21600"/>
                  <a:pt x="6974" y="16725"/>
                  <a:pt x="6974" y="10791"/>
                </a:cubicBezTo>
                <a:lnTo>
                  <a:pt x="14626" y="10791"/>
                </a:lnTo>
                <a:cubicBezTo>
                  <a:pt x="14626" y="16725"/>
                  <a:pt x="16200" y="21600"/>
                  <a:pt x="18110" y="21600"/>
                </a:cubicBezTo>
                <a:cubicBezTo>
                  <a:pt x="20020" y="21600"/>
                  <a:pt x="21600" y="16725"/>
                  <a:pt x="21600" y="10791"/>
                </a:cubicBezTo>
                <a:cubicBezTo>
                  <a:pt x="21600" y="4875"/>
                  <a:pt x="20020" y="0"/>
                  <a:pt x="1811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59" name="Google Shape;8915;g3c96f182b49_4_12135"/>
          <p:cNvSpPr/>
          <p:nvPr/>
        </p:nvSpPr>
        <p:spPr>
          <a:xfrm>
            <a:off x="1456781" y="9080329"/>
            <a:ext cx="63807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137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0" name="Google Shape;8916;g3c96f182b49_4_12135"/>
          <p:cNvSpPr/>
          <p:nvPr/>
        </p:nvSpPr>
        <p:spPr>
          <a:xfrm>
            <a:off x="1426101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14" y="0"/>
                </a:moveTo>
                <a:cubicBezTo>
                  <a:pt x="3367" y="0"/>
                  <a:pt x="0" y="4755"/>
                  <a:pt x="0" y="10800"/>
                </a:cubicBezTo>
                <a:cubicBezTo>
                  <a:pt x="0" y="16415"/>
                  <a:pt x="3367" y="21600"/>
                  <a:pt x="7014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1" name="Google Shape;8917;g3c96f182b49_4_12135"/>
          <p:cNvSpPr/>
          <p:nvPr/>
        </p:nvSpPr>
        <p:spPr>
          <a:xfrm flipH="1">
            <a:off x="1191654" y="10074394"/>
            <a:ext cx="20621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62" name="Google Shape;8918;g3c96f182b49_4_12135"/>
          <p:cNvSpPr/>
          <p:nvPr/>
        </p:nvSpPr>
        <p:spPr>
          <a:xfrm>
            <a:off x="1520587" y="9080329"/>
            <a:ext cx="63806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441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3" name="Google Shape;8919;g3c96f182b49_4_12135"/>
          <p:cNvSpPr/>
          <p:nvPr/>
        </p:nvSpPr>
        <p:spPr>
          <a:xfrm>
            <a:off x="1520587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86" y="0"/>
                </a:moveTo>
                <a:cubicBezTo>
                  <a:pt x="18512" y="0"/>
                  <a:pt x="21600" y="4755"/>
                  <a:pt x="21600" y="10800"/>
                </a:cubicBezTo>
                <a:cubicBezTo>
                  <a:pt x="21600" y="16415"/>
                  <a:pt x="18512" y="21600"/>
                  <a:pt x="14586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4" name="Google Shape;8920;g3c96f182b49_4_12135"/>
          <p:cNvSpPr/>
          <p:nvPr/>
        </p:nvSpPr>
        <p:spPr>
          <a:xfrm>
            <a:off x="1794268" y="9017745"/>
            <a:ext cx="236828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467" y="0"/>
                </a:moveTo>
                <a:cubicBezTo>
                  <a:pt x="1566" y="0"/>
                  <a:pt x="0" y="4875"/>
                  <a:pt x="0" y="10791"/>
                </a:cubicBezTo>
                <a:cubicBezTo>
                  <a:pt x="0" y="16725"/>
                  <a:pt x="1566" y="21600"/>
                  <a:pt x="3467" y="21600"/>
                </a:cubicBezTo>
                <a:cubicBezTo>
                  <a:pt x="5374" y="21600"/>
                  <a:pt x="6940" y="16725"/>
                  <a:pt x="6940" y="10791"/>
                </a:cubicBezTo>
                <a:lnTo>
                  <a:pt x="14660" y="10791"/>
                </a:lnTo>
                <a:cubicBezTo>
                  <a:pt x="14660" y="16725"/>
                  <a:pt x="16226" y="21600"/>
                  <a:pt x="18133" y="21600"/>
                </a:cubicBezTo>
                <a:cubicBezTo>
                  <a:pt x="20034" y="21600"/>
                  <a:pt x="21600" y="16725"/>
                  <a:pt x="21600" y="10791"/>
                </a:cubicBezTo>
                <a:cubicBezTo>
                  <a:pt x="21600" y="4875"/>
                  <a:pt x="20034" y="0"/>
                  <a:pt x="1813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5" name="Google Shape;8921;g3c96f182b49_4_12135"/>
          <p:cNvSpPr/>
          <p:nvPr/>
        </p:nvSpPr>
        <p:spPr>
          <a:xfrm>
            <a:off x="1849455" y="9080329"/>
            <a:ext cx="63871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155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6" name="Google Shape;8922;g3c96f182b49_4_12135"/>
          <p:cNvSpPr/>
          <p:nvPr/>
        </p:nvSpPr>
        <p:spPr>
          <a:xfrm>
            <a:off x="1818774" y="10074394"/>
            <a:ext cx="94552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09" y="0"/>
                </a:moveTo>
                <a:cubicBezTo>
                  <a:pt x="3086" y="0"/>
                  <a:pt x="0" y="4755"/>
                  <a:pt x="0" y="10800"/>
                </a:cubicBezTo>
                <a:cubicBezTo>
                  <a:pt x="0" y="16415"/>
                  <a:pt x="3086" y="21600"/>
                  <a:pt x="7009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7" name="Google Shape;8923;g3c96f182b49_4_12135"/>
          <p:cNvSpPr/>
          <p:nvPr/>
        </p:nvSpPr>
        <p:spPr>
          <a:xfrm>
            <a:off x="1913325" y="9080329"/>
            <a:ext cx="62584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782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8" name="Google Shape;8924;g3c96f182b49_4_12135"/>
          <p:cNvSpPr/>
          <p:nvPr/>
        </p:nvSpPr>
        <p:spPr>
          <a:xfrm>
            <a:off x="1913325" y="10074394"/>
            <a:ext cx="93265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94" y="0"/>
                </a:moveTo>
                <a:cubicBezTo>
                  <a:pt x="18472" y="0"/>
                  <a:pt x="21600" y="4755"/>
                  <a:pt x="21600" y="10800"/>
                </a:cubicBezTo>
                <a:cubicBezTo>
                  <a:pt x="21600" y="16415"/>
                  <a:pt x="18472" y="21600"/>
                  <a:pt x="14494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69" name="Google Shape;8925;g3c96f182b49_4_12135"/>
          <p:cNvSpPr/>
          <p:nvPr/>
        </p:nvSpPr>
        <p:spPr>
          <a:xfrm>
            <a:off x="2187006" y="9017745"/>
            <a:ext cx="235605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485" y="0"/>
                </a:moveTo>
                <a:cubicBezTo>
                  <a:pt x="1574" y="0"/>
                  <a:pt x="0" y="4875"/>
                  <a:pt x="0" y="10791"/>
                </a:cubicBezTo>
                <a:cubicBezTo>
                  <a:pt x="0" y="16725"/>
                  <a:pt x="1574" y="21600"/>
                  <a:pt x="3485" y="21600"/>
                </a:cubicBezTo>
                <a:cubicBezTo>
                  <a:pt x="5396" y="21600"/>
                  <a:pt x="6976" y="16725"/>
                  <a:pt x="6976" y="10791"/>
                </a:cubicBezTo>
                <a:lnTo>
                  <a:pt x="14624" y="10791"/>
                </a:lnTo>
                <a:cubicBezTo>
                  <a:pt x="14624" y="16725"/>
                  <a:pt x="16199" y="21600"/>
                  <a:pt x="18109" y="21600"/>
                </a:cubicBezTo>
                <a:cubicBezTo>
                  <a:pt x="20026" y="21600"/>
                  <a:pt x="21600" y="16725"/>
                  <a:pt x="21600" y="10791"/>
                </a:cubicBezTo>
                <a:cubicBezTo>
                  <a:pt x="21600" y="4875"/>
                  <a:pt x="20026" y="0"/>
                  <a:pt x="18109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0" name="Google Shape;8926;g3c96f182b49_4_12135"/>
          <p:cNvSpPr/>
          <p:nvPr/>
        </p:nvSpPr>
        <p:spPr>
          <a:xfrm>
            <a:off x="2240971" y="9080329"/>
            <a:ext cx="63806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159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1" name="Google Shape;8927;g3c96f182b49_4_12135"/>
          <p:cNvSpPr/>
          <p:nvPr/>
        </p:nvSpPr>
        <p:spPr>
          <a:xfrm>
            <a:off x="2210290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14" y="0"/>
                </a:moveTo>
                <a:cubicBezTo>
                  <a:pt x="3088" y="0"/>
                  <a:pt x="0" y="4755"/>
                  <a:pt x="0" y="10800"/>
                </a:cubicBezTo>
                <a:cubicBezTo>
                  <a:pt x="0" y="16415"/>
                  <a:pt x="3088" y="21600"/>
                  <a:pt x="7014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2" name="Google Shape;8928;g3c96f182b49_4_12135"/>
          <p:cNvSpPr/>
          <p:nvPr/>
        </p:nvSpPr>
        <p:spPr>
          <a:xfrm>
            <a:off x="2304776" y="9080329"/>
            <a:ext cx="63807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463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3" name="Google Shape;8929;g3c96f182b49_4_12135"/>
          <p:cNvSpPr/>
          <p:nvPr/>
        </p:nvSpPr>
        <p:spPr>
          <a:xfrm>
            <a:off x="2304776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86" y="0"/>
                </a:moveTo>
                <a:cubicBezTo>
                  <a:pt x="18527" y="0"/>
                  <a:pt x="21600" y="4755"/>
                  <a:pt x="21600" y="10800"/>
                </a:cubicBezTo>
                <a:cubicBezTo>
                  <a:pt x="21600" y="16415"/>
                  <a:pt x="18233" y="21600"/>
                  <a:pt x="14586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4" name="Google Shape;8930;g3c96f182b49_4_12135"/>
          <p:cNvSpPr/>
          <p:nvPr/>
        </p:nvSpPr>
        <p:spPr>
          <a:xfrm>
            <a:off x="1402752" y="10135755"/>
            <a:ext cx="1091062" cy="45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5" name="Google Shape;8931;g3c96f182b49_4_12135"/>
          <p:cNvSpPr/>
          <p:nvPr/>
        </p:nvSpPr>
        <p:spPr>
          <a:xfrm>
            <a:off x="1294759" y="10181166"/>
            <a:ext cx="1199055" cy="466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6" name="Google Shape;8932;g3c96f182b49_4_12135"/>
          <p:cNvSpPr/>
          <p:nvPr/>
        </p:nvSpPr>
        <p:spPr>
          <a:xfrm>
            <a:off x="1186766" y="10227797"/>
            <a:ext cx="1307048" cy="466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7" name="Google Shape;8933;g3c96f182b49_4_12135"/>
          <p:cNvSpPr/>
          <p:nvPr/>
        </p:nvSpPr>
        <p:spPr>
          <a:xfrm>
            <a:off x="1206384" y="9145356"/>
            <a:ext cx="191481" cy="73267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8" name="Google Shape;8934;g3c96f182b49_4_12135"/>
          <p:cNvSpPr/>
          <p:nvPr/>
        </p:nvSpPr>
        <p:spPr>
          <a:xfrm>
            <a:off x="1254238" y="9191988"/>
            <a:ext cx="33125" cy="31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602"/>
                  <a:pt x="21600" y="10778"/>
                </a:cubicBezTo>
                <a:cubicBezTo>
                  <a:pt x="21600" y="4998"/>
                  <a:pt x="16819" y="0"/>
                  <a:pt x="11198" y="0"/>
                </a:cubicBezTo>
                <a:cubicBezTo>
                  <a:pt x="4823" y="0"/>
                  <a:pt x="0" y="4998"/>
                  <a:pt x="0" y="10778"/>
                </a:cubicBezTo>
                <a:cubicBezTo>
                  <a:pt x="0" y="16602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79" name="Google Shape;8935;g3c96f182b49_4_12135"/>
          <p:cNvSpPr/>
          <p:nvPr/>
        </p:nvSpPr>
        <p:spPr>
          <a:xfrm>
            <a:off x="1254238" y="9277920"/>
            <a:ext cx="33125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1198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823" y="0"/>
                  <a:pt x="0" y="4823"/>
                  <a:pt x="0" y="11198"/>
                </a:cubicBezTo>
                <a:cubicBezTo>
                  <a:pt x="0" y="16819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0" name="Google Shape;8936;g3c96f182b49_4_12135"/>
          <p:cNvSpPr/>
          <p:nvPr/>
        </p:nvSpPr>
        <p:spPr>
          <a:xfrm>
            <a:off x="1254238" y="9365073"/>
            <a:ext cx="33125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77"/>
                  <a:pt x="21600" y="10402"/>
                </a:cubicBezTo>
                <a:cubicBezTo>
                  <a:pt x="21600" y="4781"/>
                  <a:pt x="16819" y="0"/>
                  <a:pt x="11198" y="0"/>
                </a:cubicBezTo>
                <a:cubicBezTo>
                  <a:pt x="4823" y="0"/>
                  <a:pt x="0" y="4781"/>
                  <a:pt x="0" y="10402"/>
                </a:cubicBezTo>
                <a:cubicBezTo>
                  <a:pt x="0" y="16777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1" name="Google Shape;8937;g3c96f182b49_4_12135"/>
          <p:cNvSpPr/>
          <p:nvPr/>
        </p:nvSpPr>
        <p:spPr>
          <a:xfrm>
            <a:off x="1254238" y="9450940"/>
            <a:ext cx="33125" cy="33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86"/>
                  <a:pt x="21600" y="11219"/>
                </a:cubicBezTo>
                <a:cubicBezTo>
                  <a:pt x="21600" y="4814"/>
                  <a:pt x="16819" y="0"/>
                  <a:pt x="11198" y="0"/>
                </a:cubicBezTo>
                <a:cubicBezTo>
                  <a:pt x="4823" y="0"/>
                  <a:pt x="0" y="4814"/>
                  <a:pt x="0" y="11219"/>
                </a:cubicBezTo>
                <a:cubicBezTo>
                  <a:pt x="0" y="16786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2" name="Google Shape;8938;g3c96f182b49_4_12135"/>
          <p:cNvSpPr/>
          <p:nvPr/>
        </p:nvSpPr>
        <p:spPr>
          <a:xfrm>
            <a:off x="1254238" y="9538094"/>
            <a:ext cx="33125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1198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823" y="0"/>
                  <a:pt x="0" y="4823"/>
                  <a:pt x="0" y="11198"/>
                </a:cubicBezTo>
                <a:cubicBezTo>
                  <a:pt x="0" y="16819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3" name="Google Shape;8939;g3c96f182b49_4_12135"/>
          <p:cNvSpPr/>
          <p:nvPr/>
        </p:nvSpPr>
        <p:spPr>
          <a:xfrm>
            <a:off x="1254238" y="9625248"/>
            <a:ext cx="33125" cy="33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0402"/>
                </a:cubicBezTo>
                <a:cubicBezTo>
                  <a:pt x="21600" y="4781"/>
                  <a:pt x="16819" y="0"/>
                  <a:pt x="11198" y="0"/>
                </a:cubicBezTo>
                <a:cubicBezTo>
                  <a:pt x="4823" y="0"/>
                  <a:pt x="0" y="4781"/>
                  <a:pt x="0" y="10402"/>
                </a:cubicBezTo>
                <a:cubicBezTo>
                  <a:pt x="0" y="16819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4" name="Google Shape;8940;g3c96f182b49_4_12135"/>
          <p:cNvSpPr/>
          <p:nvPr/>
        </p:nvSpPr>
        <p:spPr>
          <a:xfrm>
            <a:off x="1254238" y="9711115"/>
            <a:ext cx="33125" cy="331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86"/>
                  <a:pt x="21600" y="11219"/>
                </a:cubicBezTo>
                <a:cubicBezTo>
                  <a:pt x="21600" y="4814"/>
                  <a:pt x="16819" y="0"/>
                  <a:pt x="11198" y="0"/>
                </a:cubicBezTo>
                <a:cubicBezTo>
                  <a:pt x="4823" y="0"/>
                  <a:pt x="0" y="4814"/>
                  <a:pt x="0" y="11219"/>
                </a:cubicBezTo>
                <a:cubicBezTo>
                  <a:pt x="0" y="16786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5" name="Google Shape;8941;g3c96f182b49_4_12135"/>
          <p:cNvSpPr/>
          <p:nvPr/>
        </p:nvSpPr>
        <p:spPr>
          <a:xfrm>
            <a:off x="1254238" y="9798268"/>
            <a:ext cx="33125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0402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823" y="0"/>
                  <a:pt x="0" y="4823"/>
                  <a:pt x="0" y="10402"/>
                </a:cubicBezTo>
                <a:cubicBezTo>
                  <a:pt x="0" y="16819"/>
                  <a:pt x="4823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6" name="Google Shape;8942;g3c96f182b49_4_12135"/>
          <p:cNvSpPr/>
          <p:nvPr/>
        </p:nvSpPr>
        <p:spPr>
          <a:xfrm>
            <a:off x="1324218" y="9191988"/>
            <a:ext cx="33126" cy="31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602"/>
                  <a:pt x="21600" y="10778"/>
                </a:cubicBezTo>
                <a:cubicBezTo>
                  <a:pt x="21600" y="4998"/>
                  <a:pt x="16819" y="0"/>
                  <a:pt x="11198" y="0"/>
                </a:cubicBezTo>
                <a:cubicBezTo>
                  <a:pt x="4781" y="0"/>
                  <a:pt x="0" y="4998"/>
                  <a:pt x="0" y="10778"/>
                </a:cubicBezTo>
                <a:cubicBezTo>
                  <a:pt x="0" y="16602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7" name="Google Shape;8943;g3c96f182b49_4_12135"/>
          <p:cNvSpPr/>
          <p:nvPr/>
        </p:nvSpPr>
        <p:spPr>
          <a:xfrm>
            <a:off x="1324218" y="9277920"/>
            <a:ext cx="33126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1198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781" y="0"/>
                  <a:pt x="0" y="4823"/>
                  <a:pt x="0" y="11198"/>
                </a:cubicBezTo>
                <a:cubicBezTo>
                  <a:pt x="0" y="16819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8" name="Google Shape;8944;g3c96f182b49_4_12135"/>
          <p:cNvSpPr/>
          <p:nvPr/>
        </p:nvSpPr>
        <p:spPr>
          <a:xfrm>
            <a:off x="1324218" y="9365073"/>
            <a:ext cx="33126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77"/>
                  <a:pt x="21600" y="10402"/>
                </a:cubicBezTo>
                <a:cubicBezTo>
                  <a:pt x="21600" y="4781"/>
                  <a:pt x="16819" y="0"/>
                  <a:pt x="11198" y="0"/>
                </a:cubicBezTo>
                <a:cubicBezTo>
                  <a:pt x="4781" y="0"/>
                  <a:pt x="0" y="4781"/>
                  <a:pt x="0" y="10402"/>
                </a:cubicBezTo>
                <a:cubicBezTo>
                  <a:pt x="0" y="16777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89" name="Google Shape;8945;g3c96f182b49_4_12135"/>
          <p:cNvSpPr/>
          <p:nvPr/>
        </p:nvSpPr>
        <p:spPr>
          <a:xfrm>
            <a:off x="1324218" y="9450940"/>
            <a:ext cx="33126" cy="33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86"/>
                  <a:pt x="21600" y="11219"/>
                </a:cubicBezTo>
                <a:cubicBezTo>
                  <a:pt x="21600" y="4814"/>
                  <a:pt x="16819" y="0"/>
                  <a:pt x="11198" y="0"/>
                </a:cubicBezTo>
                <a:cubicBezTo>
                  <a:pt x="4781" y="0"/>
                  <a:pt x="0" y="4814"/>
                  <a:pt x="0" y="11219"/>
                </a:cubicBezTo>
                <a:cubicBezTo>
                  <a:pt x="0" y="16786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0" name="Google Shape;8946;g3c96f182b49_4_12135"/>
          <p:cNvSpPr/>
          <p:nvPr/>
        </p:nvSpPr>
        <p:spPr>
          <a:xfrm>
            <a:off x="1324218" y="9538094"/>
            <a:ext cx="33126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1198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781" y="0"/>
                  <a:pt x="0" y="4823"/>
                  <a:pt x="0" y="11198"/>
                </a:cubicBezTo>
                <a:cubicBezTo>
                  <a:pt x="0" y="16819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1" name="Google Shape;8947;g3c96f182b49_4_12135"/>
          <p:cNvSpPr/>
          <p:nvPr/>
        </p:nvSpPr>
        <p:spPr>
          <a:xfrm>
            <a:off x="1324218" y="9625248"/>
            <a:ext cx="33126" cy="33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0402"/>
                </a:cubicBezTo>
                <a:cubicBezTo>
                  <a:pt x="21600" y="4781"/>
                  <a:pt x="16819" y="0"/>
                  <a:pt x="11198" y="0"/>
                </a:cubicBezTo>
                <a:cubicBezTo>
                  <a:pt x="4781" y="0"/>
                  <a:pt x="0" y="4781"/>
                  <a:pt x="0" y="10402"/>
                </a:cubicBezTo>
                <a:cubicBezTo>
                  <a:pt x="0" y="16819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2" name="Google Shape;8948;g3c96f182b49_4_12135"/>
          <p:cNvSpPr/>
          <p:nvPr/>
        </p:nvSpPr>
        <p:spPr>
          <a:xfrm>
            <a:off x="1324218" y="9711115"/>
            <a:ext cx="33126" cy="331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786"/>
                  <a:pt x="21600" y="11219"/>
                </a:cubicBezTo>
                <a:cubicBezTo>
                  <a:pt x="21600" y="4814"/>
                  <a:pt x="16819" y="0"/>
                  <a:pt x="11198" y="0"/>
                </a:cubicBezTo>
                <a:cubicBezTo>
                  <a:pt x="4781" y="0"/>
                  <a:pt x="0" y="4814"/>
                  <a:pt x="0" y="11219"/>
                </a:cubicBezTo>
                <a:cubicBezTo>
                  <a:pt x="0" y="16786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3" name="Google Shape;8949;g3c96f182b49_4_12135"/>
          <p:cNvSpPr/>
          <p:nvPr/>
        </p:nvSpPr>
        <p:spPr>
          <a:xfrm>
            <a:off x="1324218" y="9798268"/>
            <a:ext cx="33126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198" y="21600"/>
                </a:moveTo>
                <a:cubicBezTo>
                  <a:pt x="16819" y="21600"/>
                  <a:pt x="21600" y="16819"/>
                  <a:pt x="21600" y="10402"/>
                </a:cubicBezTo>
                <a:cubicBezTo>
                  <a:pt x="21600" y="4823"/>
                  <a:pt x="16819" y="0"/>
                  <a:pt x="11198" y="0"/>
                </a:cubicBezTo>
                <a:cubicBezTo>
                  <a:pt x="4781" y="0"/>
                  <a:pt x="0" y="4823"/>
                  <a:pt x="0" y="10402"/>
                </a:cubicBezTo>
                <a:cubicBezTo>
                  <a:pt x="0" y="16819"/>
                  <a:pt x="4781" y="21600"/>
                  <a:pt x="11198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4" name="Google Shape;8950;g3c96f182b49_4_12135"/>
          <p:cNvSpPr/>
          <p:nvPr/>
        </p:nvSpPr>
        <p:spPr>
          <a:xfrm>
            <a:off x="1575773" y="9398198"/>
            <a:ext cx="281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95" name="Google Shape;8951;g3c96f182b49_4_12135"/>
          <p:cNvSpPr/>
          <p:nvPr/>
        </p:nvSpPr>
        <p:spPr>
          <a:xfrm flipH="1">
            <a:off x="1576995" y="9430101"/>
            <a:ext cx="27985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96" name="Google Shape;8952;g3c96f182b49_4_12135"/>
          <p:cNvSpPr/>
          <p:nvPr/>
        </p:nvSpPr>
        <p:spPr>
          <a:xfrm>
            <a:off x="1579504" y="9679212"/>
            <a:ext cx="27490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97" name="Google Shape;8953;g3c96f182b49_4_12135"/>
          <p:cNvSpPr/>
          <p:nvPr/>
        </p:nvSpPr>
        <p:spPr>
          <a:xfrm flipH="1">
            <a:off x="1579504" y="9711115"/>
            <a:ext cx="27368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398" name="Google Shape;8954;g3c96f182b49_4_12135"/>
          <p:cNvSpPr/>
          <p:nvPr/>
        </p:nvSpPr>
        <p:spPr>
          <a:xfrm>
            <a:off x="1628580" y="9152752"/>
            <a:ext cx="176688" cy="176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399" name="Google Shape;8955;g3c96f182b49_4_12135"/>
          <p:cNvSpPr/>
          <p:nvPr/>
        </p:nvSpPr>
        <p:spPr>
          <a:xfrm>
            <a:off x="1634690" y="9571218"/>
            <a:ext cx="163246" cy="441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00" name="Google Shape;8956;g3c96f182b49_4_12135"/>
          <p:cNvSpPr/>
          <p:nvPr/>
        </p:nvSpPr>
        <p:spPr>
          <a:xfrm>
            <a:off x="1650642" y="9176036"/>
            <a:ext cx="131342" cy="131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906" y="21600"/>
                </a:moveTo>
                <a:cubicBezTo>
                  <a:pt x="16755" y="21600"/>
                  <a:pt x="21600" y="16755"/>
                  <a:pt x="21600" y="10705"/>
                </a:cubicBezTo>
                <a:cubicBezTo>
                  <a:pt x="21600" y="4845"/>
                  <a:pt x="16755" y="0"/>
                  <a:pt x="10906" y="0"/>
                </a:cubicBezTo>
                <a:cubicBezTo>
                  <a:pt x="4845" y="0"/>
                  <a:pt x="0" y="4845"/>
                  <a:pt x="0" y="10705"/>
                </a:cubicBezTo>
                <a:cubicBezTo>
                  <a:pt x="0" y="16755"/>
                  <a:pt x="4845" y="21600"/>
                  <a:pt x="10906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01" name="Google Shape;8957;g3c96f182b49_4_12135"/>
          <p:cNvSpPr/>
          <p:nvPr/>
        </p:nvSpPr>
        <p:spPr>
          <a:xfrm>
            <a:off x="1716956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02" name="Google Shape;8958;g3c96f182b49_4_12135"/>
          <p:cNvSpPr/>
          <p:nvPr/>
        </p:nvSpPr>
        <p:spPr>
          <a:xfrm>
            <a:off x="1968511" y="9398198"/>
            <a:ext cx="281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03" name="Google Shape;8959;g3c96f182b49_4_12135"/>
          <p:cNvSpPr/>
          <p:nvPr/>
        </p:nvSpPr>
        <p:spPr>
          <a:xfrm flipH="1">
            <a:off x="1968511" y="9430101"/>
            <a:ext cx="27985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04" name="Google Shape;8960;g3c96f182b49_4_12135"/>
          <p:cNvSpPr/>
          <p:nvPr/>
        </p:nvSpPr>
        <p:spPr>
          <a:xfrm>
            <a:off x="1970955" y="9679212"/>
            <a:ext cx="27490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05" name="Google Shape;8961;g3c96f182b49_4_12135"/>
          <p:cNvSpPr/>
          <p:nvPr/>
        </p:nvSpPr>
        <p:spPr>
          <a:xfrm flipH="1">
            <a:off x="1972177" y="9711115"/>
            <a:ext cx="2736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06" name="Google Shape;8962;g3c96f182b49_4_12135"/>
          <p:cNvSpPr/>
          <p:nvPr/>
        </p:nvSpPr>
        <p:spPr>
          <a:xfrm>
            <a:off x="2020096" y="9152752"/>
            <a:ext cx="176688" cy="176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07" name="Google Shape;8963;g3c96f182b49_4_12135"/>
          <p:cNvSpPr/>
          <p:nvPr/>
        </p:nvSpPr>
        <p:spPr>
          <a:xfrm>
            <a:off x="2026206" y="9571218"/>
            <a:ext cx="164467" cy="441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08" name="Google Shape;8964;g3c96f182b49_4_12135"/>
          <p:cNvSpPr/>
          <p:nvPr/>
        </p:nvSpPr>
        <p:spPr>
          <a:xfrm>
            <a:off x="2043380" y="9176036"/>
            <a:ext cx="130120" cy="131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10705"/>
                </a:moveTo>
                <a:cubicBezTo>
                  <a:pt x="21600" y="16755"/>
                  <a:pt x="16913" y="21600"/>
                  <a:pt x="10795" y="21600"/>
                </a:cubicBezTo>
                <a:cubicBezTo>
                  <a:pt x="4890" y="21600"/>
                  <a:pt x="0" y="16755"/>
                  <a:pt x="0" y="10705"/>
                </a:cubicBezTo>
                <a:cubicBezTo>
                  <a:pt x="0" y="4845"/>
                  <a:pt x="4890" y="0"/>
                  <a:pt x="10795" y="0"/>
                </a:cubicBezTo>
                <a:cubicBezTo>
                  <a:pt x="16913" y="0"/>
                  <a:pt x="21600" y="4845"/>
                  <a:pt x="21600" y="1070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09" name="Google Shape;8965;g3c96f182b49_4_12135"/>
          <p:cNvSpPr/>
          <p:nvPr/>
        </p:nvSpPr>
        <p:spPr>
          <a:xfrm>
            <a:off x="2108407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0" name="Google Shape;8966;g3c96f182b49_4_12135"/>
          <p:cNvSpPr/>
          <p:nvPr/>
        </p:nvSpPr>
        <p:spPr>
          <a:xfrm>
            <a:off x="2361249" y="9398198"/>
            <a:ext cx="26506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1" name="Google Shape;8967;g3c96f182b49_4_12135"/>
          <p:cNvSpPr/>
          <p:nvPr/>
        </p:nvSpPr>
        <p:spPr>
          <a:xfrm flipH="1">
            <a:off x="2361249" y="9430101"/>
            <a:ext cx="26506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2" name="Google Shape;8968;g3c96f182b49_4_12135"/>
          <p:cNvSpPr/>
          <p:nvPr/>
        </p:nvSpPr>
        <p:spPr>
          <a:xfrm>
            <a:off x="2363693" y="9679212"/>
            <a:ext cx="25895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3" name="Google Shape;8969;g3c96f182b49_4_12135"/>
          <p:cNvSpPr/>
          <p:nvPr/>
        </p:nvSpPr>
        <p:spPr>
          <a:xfrm flipH="1">
            <a:off x="2363693" y="9711115"/>
            <a:ext cx="25895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4" name="Google Shape;8970;g3c96f182b49_4_12135"/>
          <p:cNvSpPr/>
          <p:nvPr/>
        </p:nvSpPr>
        <p:spPr>
          <a:xfrm>
            <a:off x="2405437" y="9152752"/>
            <a:ext cx="176688" cy="176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15" name="Google Shape;8971;g3c96f182b49_4_12135"/>
          <p:cNvSpPr/>
          <p:nvPr/>
        </p:nvSpPr>
        <p:spPr>
          <a:xfrm>
            <a:off x="2411547" y="9571218"/>
            <a:ext cx="163245" cy="441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16" name="Google Shape;8972;g3c96f182b49_4_12135"/>
          <p:cNvSpPr/>
          <p:nvPr/>
        </p:nvSpPr>
        <p:spPr>
          <a:xfrm>
            <a:off x="2427499" y="9176036"/>
            <a:ext cx="131342" cy="131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906" y="21600"/>
                </a:moveTo>
                <a:cubicBezTo>
                  <a:pt x="16755" y="21600"/>
                  <a:pt x="21600" y="16755"/>
                  <a:pt x="21600" y="10705"/>
                </a:cubicBezTo>
                <a:cubicBezTo>
                  <a:pt x="21600" y="4845"/>
                  <a:pt x="16755" y="0"/>
                  <a:pt x="10906" y="0"/>
                </a:cubicBezTo>
                <a:cubicBezTo>
                  <a:pt x="4845" y="0"/>
                  <a:pt x="0" y="4845"/>
                  <a:pt x="0" y="10705"/>
                </a:cubicBezTo>
                <a:cubicBezTo>
                  <a:pt x="0" y="16755"/>
                  <a:pt x="4845" y="21600"/>
                  <a:pt x="10906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17" name="Google Shape;8973;g3c96f182b49_4_12135"/>
          <p:cNvSpPr/>
          <p:nvPr/>
        </p:nvSpPr>
        <p:spPr>
          <a:xfrm>
            <a:off x="2493813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18" name="Google Shape;8974;g3c96f182b49_4_12135"/>
          <p:cNvSpPr/>
          <p:nvPr/>
        </p:nvSpPr>
        <p:spPr>
          <a:xfrm>
            <a:off x="2493813" y="8351325"/>
            <a:ext cx="1160977" cy="458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17559"/>
                </a:lnTo>
                <a:lnTo>
                  <a:pt x="19591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19" name="Google Shape;8975;g3c96f182b49_4_12135"/>
          <p:cNvSpPr/>
          <p:nvPr/>
        </p:nvSpPr>
        <p:spPr>
          <a:xfrm>
            <a:off x="2493813" y="8466715"/>
            <a:ext cx="862725" cy="277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20" name="Google Shape;8976;g3c96f182b49_4_12135"/>
          <p:cNvSpPr/>
          <p:nvPr/>
        </p:nvSpPr>
        <p:spPr>
          <a:xfrm>
            <a:off x="2493813" y="8810313"/>
            <a:ext cx="1052983" cy="2074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21" name="Google Shape;8977;g3c96f182b49_4_12135"/>
          <p:cNvSpPr/>
          <p:nvPr/>
        </p:nvSpPr>
        <p:spPr>
          <a:xfrm flipH="1">
            <a:off x="2493813" y="8965003"/>
            <a:ext cx="10529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2" name="Google Shape;8978;g3c96f182b49_4_12135"/>
          <p:cNvSpPr/>
          <p:nvPr/>
        </p:nvSpPr>
        <p:spPr>
          <a:xfrm>
            <a:off x="2493813" y="8242110"/>
            <a:ext cx="96613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24" h="21600" fill="norm" stroke="1" extrusionOk="0">
                <a:moveTo>
                  <a:pt x="17419" y="21600"/>
                </a:moveTo>
                <a:cubicBezTo>
                  <a:pt x="21600" y="18490"/>
                  <a:pt x="19143" y="12065"/>
                  <a:pt x="7603" y="14981"/>
                </a:cubicBezTo>
                <a:cubicBezTo>
                  <a:pt x="13006" y="4865"/>
                  <a:pt x="0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23" name="Google Shape;8979;g3c96f182b49_4_12135"/>
          <p:cNvSpPr/>
          <p:nvPr/>
        </p:nvSpPr>
        <p:spPr>
          <a:xfrm>
            <a:off x="4345714" y="8489999"/>
            <a:ext cx="96099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41" h="21600" fill="norm" stroke="1" extrusionOk="0">
                <a:moveTo>
                  <a:pt x="17631" y="21600"/>
                </a:moveTo>
                <a:cubicBezTo>
                  <a:pt x="21600" y="18490"/>
                  <a:pt x="19362" y="12065"/>
                  <a:pt x="7703" y="14788"/>
                </a:cubicBezTo>
                <a:cubicBezTo>
                  <a:pt x="12908" y="4865"/>
                  <a:pt x="0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24" name="Google Shape;8980;g3c96f182b49_4_12135"/>
          <p:cNvSpPr/>
          <p:nvPr/>
        </p:nvSpPr>
        <p:spPr>
          <a:xfrm flipH="1">
            <a:off x="2709799" y="8420084"/>
            <a:ext cx="123829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5" name="Google Shape;8981;g3c96f182b49_4_12135"/>
          <p:cNvSpPr/>
          <p:nvPr/>
        </p:nvSpPr>
        <p:spPr>
          <a:xfrm>
            <a:off x="2589521" y="8351325"/>
            <a:ext cx="139047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6" name="Google Shape;8982;g3c96f182b49_4_12135"/>
          <p:cNvSpPr/>
          <p:nvPr/>
        </p:nvSpPr>
        <p:spPr>
          <a:xfrm flipH="1">
            <a:off x="3630218" y="8744063"/>
            <a:ext cx="31787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7" name="Google Shape;8983;g3c96f182b49_4_12135"/>
          <p:cNvSpPr/>
          <p:nvPr/>
        </p:nvSpPr>
        <p:spPr>
          <a:xfrm flipH="1">
            <a:off x="2493813" y="7861658"/>
            <a:ext cx="148617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8" name="Google Shape;8984;g3c96f182b49_4_12135"/>
          <p:cNvSpPr/>
          <p:nvPr/>
        </p:nvSpPr>
        <p:spPr>
          <a:xfrm>
            <a:off x="2493813" y="7792963"/>
            <a:ext cx="153898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29" name="Google Shape;8985;g3c96f182b49_4_12135"/>
          <p:cNvSpPr/>
          <p:nvPr/>
        </p:nvSpPr>
        <p:spPr>
          <a:xfrm>
            <a:off x="2611583" y="7792963"/>
            <a:ext cx="40522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0" name="Google Shape;8986;g3c96f182b49_4_12135"/>
          <p:cNvSpPr/>
          <p:nvPr/>
        </p:nvSpPr>
        <p:spPr>
          <a:xfrm>
            <a:off x="2746590" y="7792963"/>
            <a:ext cx="40523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1" name="Google Shape;8987;g3c96f182b49_4_12135"/>
          <p:cNvSpPr/>
          <p:nvPr/>
        </p:nvSpPr>
        <p:spPr>
          <a:xfrm>
            <a:off x="2745979" y="7919047"/>
            <a:ext cx="317565" cy="3184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80" h="19668" fill="norm" stroke="1" extrusionOk="0">
                <a:moveTo>
                  <a:pt x="16771" y="16769"/>
                </a:moveTo>
                <a:cubicBezTo>
                  <a:pt x="20649" y="12980"/>
                  <a:pt x="20649" y="6764"/>
                  <a:pt x="16771" y="2899"/>
                </a:cubicBezTo>
                <a:cubicBezTo>
                  <a:pt x="12968" y="-966"/>
                  <a:pt x="6730" y="-966"/>
                  <a:pt x="2852" y="2899"/>
                </a:cubicBezTo>
                <a:cubicBezTo>
                  <a:pt x="-951" y="6764"/>
                  <a:pt x="-951" y="12980"/>
                  <a:pt x="2852" y="16769"/>
                </a:cubicBezTo>
                <a:cubicBezTo>
                  <a:pt x="6730" y="20634"/>
                  <a:pt x="12968" y="20634"/>
                  <a:pt x="16771" y="16769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2" name="Google Shape;8988;g3c96f182b49_4_12135"/>
          <p:cNvSpPr/>
          <p:nvPr/>
        </p:nvSpPr>
        <p:spPr>
          <a:xfrm>
            <a:off x="3022716" y="7792963"/>
            <a:ext cx="40523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3" name="Google Shape;8989;g3c96f182b49_4_12135"/>
          <p:cNvSpPr/>
          <p:nvPr/>
        </p:nvSpPr>
        <p:spPr>
          <a:xfrm>
            <a:off x="3157724" y="7792963"/>
            <a:ext cx="40522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4" name="Google Shape;8990;g3c96f182b49_4_12135"/>
          <p:cNvSpPr/>
          <p:nvPr/>
        </p:nvSpPr>
        <p:spPr>
          <a:xfrm>
            <a:off x="3157018" y="7918646"/>
            <a:ext cx="317168" cy="318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78" h="20134" fill="norm" stroke="1" extrusionOk="0">
                <a:moveTo>
                  <a:pt x="11698" y="20012"/>
                </a:moveTo>
                <a:cubicBezTo>
                  <a:pt x="17137" y="19080"/>
                  <a:pt x="20867" y="13949"/>
                  <a:pt x="19935" y="8436"/>
                </a:cubicBezTo>
                <a:cubicBezTo>
                  <a:pt x="19080" y="2997"/>
                  <a:pt x="13953" y="-733"/>
                  <a:pt x="8436" y="122"/>
                </a:cubicBezTo>
                <a:cubicBezTo>
                  <a:pt x="2997" y="1054"/>
                  <a:pt x="-733" y="6181"/>
                  <a:pt x="122" y="11698"/>
                </a:cubicBezTo>
                <a:cubicBezTo>
                  <a:pt x="1054" y="17137"/>
                  <a:pt x="6185" y="20867"/>
                  <a:pt x="11698" y="20012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5" name="Google Shape;8991;g3c96f182b49_4_12135"/>
          <p:cNvSpPr/>
          <p:nvPr/>
        </p:nvSpPr>
        <p:spPr>
          <a:xfrm>
            <a:off x="3433849" y="7792963"/>
            <a:ext cx="40523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6" name="Google Shape;8992;g3c96f182b49_4_12135"/>
          <p:cNvSpPr/>
          <p:nvPr/>
        </p:nvSpPr>
        <p:spPr>
          <a:xfrm>
            <a:off x="3568857" y="7792963"/>
            <a:ext cx="40522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2657"/>
                </a:lnTo>
                <a:lnTo>
                  <a:pt x="0" y="4130"/>
                </a:lnTo>
                <a:lnTo>
                  <a:pt x="21600" y="4130"/>
                </a:lnTo>
                <a:lnTo>
                  <a:pt x="0" y="641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7" name="Google Shape;8993;g3c96f182b49_4_12135"/>
          <p:cNvSpPr/>
          <p:nvPr/>
        </p:nvSpPr>
        <p:spPr>
          <a:xfrm>
            <a:off x="3568431" y="7920149"/>
            <a:ext cx="317504" cy="3187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6" h="19682" fill="norm" stroke="1" extrusionOk="0">
                <a:moveTo>
                  <a:pt x="12120" y="19430"/>
                </a:moveTo>
                <a:cubicBezTo>
                  <a:pt x="17370" y="18139"/>
                  <a:pt x="20638" y="12836"/>
                  <a:pt x="19422" y="7605"/>
                </a:cubicBezTo>
                <a:cubicBezTo>
                  <a:pt x="18127" y="2298"/>
                  <a:pt x="12881" y="-959"/>
                  <a:pt x="7556" y="252"/>
                </a:cubicBezTo>
                <a:cubicBezTo>
                  <a:pt x="2310" y="1543"/>
                  <a:pt x="-962" y="6846"/>
                  <a:pt x="254" y="12077"/>
                </a:cubicBezTo>
                <a:cubicBezTo>
                  <a:pt x="1473" y="17380"/>
                  <a:pt x="6795" y="20641"/>
                  <a:pt x="12120" y="1943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8" name="Google Shape;8994;g3c96f182b49_4_12135"/>
          <p:cNvSpPr/>
          <p:nvPr/>
        </p:nvSpPr>
        <p:spPr>
          <a:xfrm>
            <a:off x="3844983" y="7792963"/>
            <a:ext cx="40522" cy="558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657"/>
                </a:lnTo>
                <a:lnTo>
                  <a:pt x="21600" y="4130"/>
                </a:lnTo>
                <a:lnTo>
                  <a:pt x="0" y="4130"/>
                </a:lnTo>
                <a:lnTo>
                  <a:pt x="21600" y="641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39" name="Google Shape;8995;g3c96f182b49_4_12135"/>
          <p:cNvSpPr/>
          <p:nvPr/>
        </p:nvSpPr>
        <p:spPr>
          <a:xfrm>
            <a:off x="3598655" y="7951137"/>
            <a:ext cx="256288" cy="25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10" h="19560" fill="norm" stroke="1" extrusionOk="0">
                <a:moveTo>
                  <a:pt x="12090" y="19272"/>
                </a:moveTo>
                <a:cubicBezTo>
                  <a:pt x="17347" y="18056"/>
                  <a:pt x="20634" y="12818"/>
                  <a:pt x="19320" y="7487"/>
                </a:cubicBezTo>
                <a:cubicBezTo>
                  <a:pt x="18099" y="2253"/>
                  <a:pt x="12839" y="-1020"/>
                  <a:pt x="7582" y="288"/>
                </a:cubicBezTo>
                <a:cubicBezTo>
                  <a:pt x="2321" y="1504"/>
                  <a:pt x="-966" y="6742"/>
                  <a:pt x="255" y="11975"/>
                </a:cubicBezTo>
                <a:cubicBezTo>
                  <a:pt x="1569" y="17307"/>
                  <a:pt x="6829" y="20580"/>
                  <a:pt x="12090" y="19272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0" name="Google Shape;8996;g3c96f182b49_4_12135"/>
          <p:cNvSpPr/>
          <p:nvPr/>
        </p:nvSpPr>
        <p:spPr>
          <a:xfrm>
            <a:off x="3187396" y="7950082"/>
            <a:ext cx="256264" cy="256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31" h="19043" fill="norm" stroke="1" extrusionOk="0">
                <a:moveTo>
                  <a:pt x="18303" y="13213"/>
                </a:moveTo>
                <a:cubicBezTo>
                  <a:pt x="20309" y="8289"/>
                  <a:pt x="18031" y="2729"/>
                  <a:pt x="13201" y="727"/>
                </a:cubicBezTo>
                <a:cubicBezTo>
                  <a:pt x="8372" y="-1279"/>
                  <a:pt x="2812" y="999"/>
                  <a:pt x="715" y="5919"/>
                </a:cubicBezTo>
                <a:cubicBezTo>
                  <a:pt x="-1291" y="10749"/>
                  <a:pt x="1078" y="16309"/>
                  <a:pt x="5907" y="18315"/>
                </a:cubicBezTo>
                <a:cubicBezTo>
                  <a:pt x="10741" y="20321"/>
                  <a:pt x="16301" y="18043"/>
                  <a:pt x="18303" y="13213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1" name="Google Shape;8997;g3c96f182b49_4_12135"/>
          <p:cNvSpPr/>
          <p:nvPr/>
        </p:nvSpPr>
        <p:spPr>
          <a:xfrm>
            <a:off x="2776263" y="7950082"/>
            <a:ext cx="256264" cy="2564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031" h="19043" fill="norm" stroke="1" extrusionOk="0">
                <a:moveTo>
                  <a:pt x="18303" y="13213"/>
                </a:moveTo>
                <a:cubicBezTo>
                  <a:pt x="20309" y="8289"/>
                  <a:pt x="18031" y="2729"/>
                  <a:pt x="13201" y="727"/>
                </a:cubicBezTo>
                <a:cubicBezTo>
                  <a:pt x="8277" y="-1279"/>
                  <a:pt x="2721" y="999"/>
                  <a:pt x="715" y="5919"/>
                </a:cubicBezTo>
                <a:cubicBezTo>
                  <a:pt x="-1291" y="10749"/>
                  <a:pt x="1078" y="16309"/>
                  <a:pt x="5907" y="18315"/>
                </a:cubicBezTo>
                <a:cubicBezTo>
                  <a:pt x="10741" y="20321"/>
                  <a:pt x="16301" y="18043"/>
                  <a:pt x="18303" y="13213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2" name="Google Shape;8998;g3c96f182b49_4_12135"/>
          <p:cNvSpPr/>
          <p:nvPr/>
        </p:nvSpPr>
        <p:spPr>
          <a:xfrm flipH="1">
            <a:off x="2493813" y="7703366"/>
            <a:ext cx="137085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43" name="Google Shape;8999;g3c96f182b49_4_12135"/>
          <p:cNvSpPr/>
          <p:nvPr/>
        </p:nvSpPr>
        <p:spPr>
          <a:xfrm>
            <a:off x="3442441" y="7703366"/>
            <a:ext cx="166938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9" h="21600" fill="norm" stroke="1" extrusionOk="0">
                <a:moveTo>
                  <a:pt x="21139" y="21600"/>
                </a:moveTo>
                <a:cubicBezTo>
                  <a:pt x="21139" y="21600"/>
                  <a:pt x="19429" y="9164"/>
                  <a:pt x="9484" y="9164"/>
                </a:cubicBezTo>
                <a:cubicBezTo>
                  <a:pt x="-461" y="9164"/>
                  <a:pt x="3" y="0"/>
                  <a:pt x="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4" name="Google Shape;9000;g3c96f182b49_4_12135"/>
          <p:cNvSpPr/>
          <p:nvPr/>
        </p:nvSpPr>
        <p:spPr>
          <a:xfrm>
            <a:off x="3031308" y="7703366"/>
            <a:ext cx="166938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9" h="21600" fill="norm" stroke="1" extrusionOk="0">
                <a:moveTo>
                  <a:pt x="21139" y="21600"/>
                </a:moveTo>
                <a:cubicBezTo>
                  <a:pt x="21139" y="21600"/>
                  <a:pt x="19429" y="9164"/>
                  <a:pt x="9484" y="9164"/>
                </a:cubicBezTo>
                <a:cubicBezTo>
                  <a:pt x="-461" y="9164"/>
                  <a:pt x="3" y="0"/>
                  <a:pt x="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5" name="Google Shape;9001;g3c96f182b49_4_12135"/>
          <p:cNvSpPr/>
          <p:nvPr/>
        </p:nvSpPr>
        <p:spPr>
          <a:xfrm>
            <a:off x="2620175" y="7703366"/>
            <a:ext cx="166938" cy="895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9" h="21600" fill="norm" stroke="1" extrusionOk="0">
                <a:moveTo>
                  <a:pt x="21139" y="21600"/>
                </a:moveTo>
                <a:cubicBezTo>
                  <a:pt x="21139" y="21600"/>
                  <a:pt x="19429" y="9164"/>
                  <a:pt x="9484" y="9164"/>
                </a:cubicBezTo>
                <a:cubicBezTo>
                  <a:pt x="-461" y="9164"/>
                  <a:pt x="3" y="0"/>
                  <a:pt x="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6" name="Google Shape;9002;g3c96f182b49_4_12135"/>
          <p:cNvSpPr/>
          <p:nvPr/>
        </p:nvSpPr>
        <p:spPr>
          <a:xfrm flipH="1">
            <a:off x="2493813" y="7160891"/>
            <a:ext cx="50928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47" name="Google Shape;9003;g3c96f182b49_4_12135"/>
          <p:cNvSpPr/>
          <p:nvPr/>
        </p:nvSpPr>
        <p:spPr>
          <a:xfrm>
            <a:off x="2924564" y="7160891"/>
            <a:ext cx="785412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17787"/>
                </a:lnTo>
                <a:lnTo>
                  <a:pt x="15121" y="14270"/>
                </a:lnTo>
                <a:cubicBezTo>
                  <a:pt x="15121" y="14270"/>
                  <a:pt x="5197" y="3665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8" name="Google Shape;9004;g3c96f182b49_4_12135"/>
          <p:cNvSpPr/>
          <p:nvPr/>
        </p:nvSpPr>
        <p:spPr>
          <a:xfrm>
            <a:off x="2846029" y="7160891"/>
            <a:ext cx="616058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17787"/>
                </a:lnTo>
                <a:lnTo>
                  <a:pt x="15189" y="14270"/>
                </a:lnTo>
                <a:cubicBezTo>
                  <a:pt x="15189" y="14270"/>
                  <a:pt x="5250" y="4008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49" name="Google Shape;9005;g3c96f182b49_4_12135"/>
          <p:cNvSpPr/>
          <p:nvPr/>
        </p:nvSpPr>
        <p:spPr>
          <a:xfrm>
            <a:off x="2718354" y="7160891"/>
            <a:ext cx="413643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17787"/>
                </a:lnTo>
                <a:lnTo>
                  <a:pt x="15124" y="14270"/>
                </a:lnTo>
                <a:cubicBezTo>
                  <a:pt x="15124" y="14270"/>
                  <a:pt x="5065" y="4251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50" name="Google Shape;9006;g3c96f182b49_4_12135"/>
          <p:cNvSpPr/>
          <p:nvPr/>
        </p:nvSpPr>
        <p:spPr>
          <a:xfrm>
            <a:off x="2576014" y="7160891"/>
            <a:ext cx="153404" cy="542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17787"/>
                </a:lnTo>
                <a:lnTo>
                  <a:pt x="15894" y="14270"/>
                </a:lnTo>
                <a:cubicBezTo>
                  <a:pt x="15894" y="14270"/>
                  <a:pt x="9156" y="5816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51" name="Google Shape;9007;g3c96f182b49_4_12135"/>
          <p:cNvSpPr/>
          <p:nvPr/>
        </p:nvSpPr>
        <p:spPr>
          <a:xfrm flipH="1">
            <a:off x="2493813" y="7088467"/>
            <a:ext cx="50928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52" name="Google Shape;9008;g3c96f182b49_4_12135"/>
          <p:cNvSpPr/>
          <p:nvPr/>
        </p:nvSpPr>
        <p:spPr>
          <a:xfrm flipH="1">
            <a:off x="2493813" y="7008710"/>
            <a:ext cx="46509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53" name="Google Shape;9009;g3c96f182b49_4_12135"/>
          <p:cNvSpPr/>
          <p:nvPr/>
        </p:nvSpPr>
        <p:spPr>
          <a:xfrm>
            <a:off x="2859536" y="7008710"/>
            <a:ext cx="78536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791" y="21600"/>
                </a:moveTo>
                <a:cubicBezTo>
                  <a:pt x="16877" y="21600"/>
                  <a:pt x="21600" y="16618"/>
                  <a:pt x="21600" y="10643"/>
                </a:cubicBezTo>
                <a:cubicBezTo>
                  <a:pt x="21600" y="4982"/>
                  <a:pt x="16877" y="0"/>
                  <a:pt x="10791" y="0"/>
                </a:cubicBezTo>
                <a:cubicBezTo>
                  <a:pt x="4723" y="0"/>
                  <a:pt x="0" y="4982"/>
                  <a:pt x="0" y="10643"/>
                </a:cubicBezTo>
                <a:cubicBezTo>
                  <a:pt x="0" y="16618"/>
                  <a:pt x="4723" y="21600"/>
                  <a:pt x="10791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54" name="Google Shape;9010;g3c96f182b49_4_12135"/>
          <p:cNvSpPr/>
          <p:nvPr/>
        </p:nvSpPr>
        <p:spPr>
          <a:xfrm>
            <a:off x="2706133" y="7008710"/>
            <a:ext cx="79758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957" y="21600"/>
                </a:moveTo>
                <a:cubicBezTo>
                  <a:pt x="16618" y="21600"/>
                  <a:pt x="21600" y="16618"/>
                  <a:pt x="21600" y="10643"/>
                </a:cubicBezTo>
                <a:cubicBezTo>
                  <a:pt x="21600" y="4982"/>
                  <a:pt x="16618" y="0"/>
                  <a:pt x="10957" y="0"/>
                </a:cubicBezTo>
                <a:cubicBezTo>
                  <a:pt x="4982" y="0"/>
                  <a:pt x="0" y="4982"/>
                  <a:pt x="0" y="10643"/>
                </a:cubicBezTo>
                <a:cubicBezTo>
                  <a:pt x="0" y="16618"/>
                  <a:pt x="4982" y="21600"/>
                  <a:pt x="10957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55" name="Google Shape;9011;g3c96f182b49_4_12135"/>
          <p:cNvSpPr/>
          <p:nvPr/>
        </p:nvSpPr>
        <p:spPr>
          <a:xfrm>
            <a:off x="2553952" y="7008710"/>
            <a:ext cx="79758" cy="7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957" y="21600"/>
                </a:moveTo>
                <a:cubicBezTo>
                  <a:pt x="16618" y="21600"/>
                  <a:pt x="21600" y="16618"/>
                  <a:pt x="21600" y="10643"/>
                </a:cubicBezTo>
                <a:cubicBezTo>
                  <a:pt x="21600" y="4982"/>
                  <a:pt x="16618" y="0"/>
                  <a:pt x="10957" y="0"/>
                </a:cubicBezTo>
                <a:cubicBezTo>
                  <a:pt x="4982" y="0"/>
                  <a:pt x="0" y="4982"/>
                  <a:pt x="0" y="10643"/>
                </a:cubicBezTo>
                <a:cubicBezTo>
                  <a:pt x="0" y="16618"/>
                  <a:pt x="4982" y="21600"/>
                  <a:pt x="10957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56" name="Google Shape;9012;g3c96f182b49_4_12135"/>
          <p:cNvSpPr/>
          <p:nvPr/>
        </p:nvSpPr>
        <p:spPr>
          <a:xfrm flipH="1">
            <a:off x="2493813" y="6792723"/>
            <a:ext cx="7486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57" name="Google Shape;9013;g3c96f182b49_4_12135"/>
          <p:cNvSpPr/>
          <p:nvPr/>
        </p:nvSpPr>
        <p:spPr>
          <a:xfrm flipH="1">
            <a:off x="2493813" y="6683508"/>
            <a:ext cx="7486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58" name="Google Shape;9014;g3c96f182b49_4_12135"/>
          <p:cNvSpPr/>
          <p:nvPr/>
        </p:nvSpPr>
        <p:spPr>
          <a:xfrm flipH="1">
            <a:off x="2493813" y="6546056"/>
            <a:ext cx="601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59" name="Google Shape;9015;g3c96f182b49_4_12135"/>
          <p:cNvSpPr/>
          <p:nvPr/>
        </p:nvSpPr>
        <p:spPr>
          <a:xfrm>
            <a:off x="2493813" y="6380368"/>
            <a:ext cx="39236" cy="39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12126"/>
                  <a:pt x="12146" y="21600"/>
                  <a:pt x="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60" name="Google Shape;9016;g3c96f182b49_4_12135"/>
          <p:cNvSpPr/>
          <p:nvPr/>
        </p:nvSpPr>
        <p:spPr>
          <a:xfrm>
            <a:off x="3490322" y="8420084"/>
            <a:ext cx="408690" cy="160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61" name="Google Shape;9017;g3c96f182b49_4_12135"/>
          <p:cNvSpPr/>
          <p:nvPr/>
        </p:nvSpPr>
        <p:spPr>
          <a:xfrm>
            <a:off x="3854824" y="8582041"/>
            <a:ext cx="1" cy="16202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2" name="Google Shape;9018;g3c96f182b49_4_12135"/>
          <p:cNvSpPr/>
          <p:nvPr/>
        </p:nvSpPr>
        <p:spPr>
          <a:xfrm>
            <a:off x="3208086" y="8580819"/>
            <a:ext cx="28223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3" name="Google Shape;9019;g3c96f182b49_4_12135"/>
          <p:cNvSpPr/>
          <p:nvPr/>
        </p:nvSpPr>
        <p:spPr>
          <a:xfrm flipH="1">
            <a:off x="3139328" y="8420084"/>
            <a:ext cx="350995" cy="1386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4" name="Google Shape;9020;g3c96f182b49_4_12135"/>
          <p:cNvSpPr/>
          <p:nvPr/>
        </p:nvSpPr>
        <p:spPr>
          <a:xfrm flipH="1">
            <a:off x="4345714" y="8731778"/>
            <a:ext cx="2417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5" name="Google Shape;9021;g3c96f182b49_4_12135"/>
          <p:cNvSpPr/>
          <p:nvPr/>
        </p:nvSpPr>
        <p:spPr>
          <a:xfrm flipH="1">
            <a:off x="4345714" y="8898689"/>
            <a:ext cx="52279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6" name="Google Shape;9022;g3c96f182b49_4_12135"/>
          <p:cNvSpPr/>
          <p:nvPr/>
        </p:nvSpPr>
        <p:spPr>
          <a:xfrm flipH="1">
            <a:off x="4345714" y="8974779"/>
            <a:ext cx="52279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7" name="Google Shape;9023;g3c96f182b49_4_12135"/>
          <p:cNvSpPr/>
          <p:nvPr/>
        </p:nvSpPr>
        <p:spPr>
          <a:xfrm flipH="1">
            <a:off x="4345714" y="8946543"/>
            <a:ext cx="52279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8" name="Google Shape;9024;g3c96f182b49_4_12135"/>
          <p:cNvSpPr/>
          <p:nvPr/>
        </p:nvSpPr>
        <p:spPr>
          <a:xfrm flipH="1">
            <a:off x="4345714" y="9076663"/>
            <a:ext cx="4737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69" name="Google Shape;9025;g3c96f182b49_4_12135"/>
          <p:cNvSpPr/>
          <p:nvPr/>
        </p:nvSpPr>
        <p:spPr>
          <a:xfrm flipH="1">
            <a:off x="4370284" y="10074394"/>
            <a:ext cx="44914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70" name="Google Shape;9026;g3c96f182b49_4_12135"/>
          <p:cNvSpPr/>
          <p:nvPr/>
        </p:nvSpPr>
        <p:spPr>
          <a:xfrm>
            <a:off x="4345714" y="9415371"/>
            <a:ext cx="47371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71" name="Google Shape;9027;g3c96f182b49_4_12135"/>
          <p:cNvSpPr/>
          <p:nvPr/>
        </p:nvSpPr>
        <p:spPr>
          <a:xfrm flipH="1">
            <a:off x="4396012" y="10135755"/>
            <a:ext cx="457831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72" name="Google Shape;9028;g3c96f182b49_4_12135"/>
          <p:cNvSpPr/>
          <p:nvPr/>
        </p:nvSpPr>
        <p:spPr>
          <a:xfrm>
            <a:off x="4488119" y="9550379"/>
            <a:ext cx="62584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698" y="0"/>
                </a:lnTo>
                <a:lnTo>
                  <a:pt x="12698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3" name="Google Shape;9029;g3c96f182b49_4_12135"/>
          <p:cNvSpPr/>
          <p:nvPr/>
        </p:nvSpPr>
        <p:spPr>
          <a:xfrm>
            <a:off x="4488119" y="9473066"/>
            <a:ext cx="62584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12698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4" name="Google Shape;9030;g3c96f182b49_4_12135"/>
          <p:cNvSpPr/>
          <p:nvPr/>
        </p:nvSpPr>
        <p:spPr>
          <a:xfrm>
            <a:off x="4425471" y="9550379"/>
            <a:ext cx="62649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9314" y="0"/>
                </a:lnTo>
                <a:lnTo>
                  <a:pt x="9314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5" name="Google Shape;9031;g3c96f182b49_4_12135"/>
          <p:cNvSpPr/>
          <p:nvPr/>
        </p:nvSpPr>
        <p:spPr>
          <a:xfrm>
            <a:off x="4425471" y="9473066"/>
            <a:ext cx="6264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9314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6" name="Google Shape;9032;g3c96f182b49_4_12135"/>
          <p:cNvSpPr/>
          <p:nvPr/>
        </p:nvSpPr>
        <p:spPr>
          <a:xfrm>
            <a:off x="4770354" y="9550379"/>
            <a:ext cx="4907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77" name="Google Shape;9033;g3c96f182b49_4_12135"/>
          <p:cNvSpPr/>
          <p:nvPr/>
        </p:nvSpPr>
        <p:spPr>
          <a:xfrm>
            <a:off x="4707771" y="9550379"/>
            <a:ext cx="62584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8902" y="0"/>
                </a:lnTo>
                <a:lnTo>
                  <a:pt x="8902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8" name="Google Shape;9034;g3c96f182b49_4_12135"/>
          <p:cNvSpPr/>
          <p:nvPr/>
        </p:nvSpPr>
        <p:spPr>
          <a:xfrm>
            <a:off x="4707771" y="9471845"/>
            <a:ext cx="111661" cy="78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336"/>
                </a:lnTo>
                <a:lnTo>
                  <a:pt x="4989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79" name="Google Shape;9035;g3c96f182b49_4_12135"/>
          <p:cNvSpPr/>
          <p:nvPr/>
        </p:nvSpPr>
        <p:spPr>
          <a:xfrm>
            <a:off x="4571541" y="9686608"/>
            <a:ext cx="115391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80" name="Google Shape;9036;g3c96f182b49_4_12135"/>
          <p:cNvSpPr/>
          <p:nvPr/>
        </p:nvSpPr>
        <p:spPr>
          <a:xfrm>
            <a:off x="4535973" y="9134357"/>
            <a:ext cx="190195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81" name="Google Shape;9037;g3c96f182b49_4_12135"/>
          <p:cNvSpPr/>
          <p:nvPr/>
        </p:nvSpPr>
        <p:spPr>
          <a:xfrm>
            <a:off x="4535973" y="9230066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2" name="Google Shape;9038;g3c96f182b49_4_12135"/>
          <p:cNvSpPr/>
          <p:nvPr/>
        </p:nvSpPr>
        <p:spPr>
          <a:xfrm>
            <a:off x="4562923" y="9162529"/>
            <a:ext cx="135008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3" name="Google Shape;9039;g3c96f182b49_4_12135"/>
          <p:cNvSpPr/>
          <p:nvPr/>
        </p:nvSpPr>
        <p:spPr>
          <a:xfrm flipV="1">
            <a:off x="4562923" y="9162529"/>
            <a:ext cx="135008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4" name="Google Shape;9040;g3c96f182b49_4_12135"/>
          <p:cNvSpPr/>
          <p:nvPr/>
        </p:nvSpPr>
        <p:spPr>
          <a:xfrm flipH="1">
            <a:off x="4535973" y="9324551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5" name="Google Shape;9041;g3c96f182b49_4_12135"/>
          <p:cNvSpPr/>
          <p:nvPr/>
        </p:nvSpPr>
        <p:spPr>
          <a:xfrm>
            <a:off x="4250006" y="9134357"/>
            <a:ext cx="190195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86" name="Google Shape;9042;g3c96f182b49_4_12135"/>
          <p:cNvSpPr/>
          <p:nvPr/>
        </p:nvSpPr>
        <p:spPr>
          <a:xfrm>
            <a:off x="4250006" y="9230066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7" name="Google Shape;9043;g3c96f182b49_4_12135"/>
          <p:cNvSpPr/>
          <p:nvPr/>
        </p:nvSpPr>
        <p:spPr>
          <a:xfrm>
            <a:off x="4278242" y="9162529"/>
            <a:ext cx="133787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8" name="Google Shape;9044;g3c96f182b49_4_12135"/>
          <p:cNvSpPr/>
          <p:nvPr/>
        </p:nvSpPr>
        <p:spPr>
          <a:xfrm flipV="1">
            <a:off x="4278242" y="9162529"/>
            <a:ext cx="133787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89" name="Google Shape;9045;g3c96f182b49_4_12135"/>
          <p:cNvSpPr/>
          <p:nvPr/>
        </p:nvSpPr>
        <p:spPr>
          <a:xfrm flipH="1">
            <a:off x="4250006" y="9324551"/>
            <a:ext cx="19019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490" name="Google Shape;9046;g3c96f182b49_4_12135"/>
          <p:cNvSpPr/>
          <p:nvPr/>
        </p:nvSpPr>
        <p:spPr>
          <a:xfrm>
            <a:off x="4680757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7206"/>
                </a:lnTo>
                <a:cubicBezTo>
                  <a:pt x="0" y="3432"/>
                  <a:pt x="4751" y="0"/>
                  <a:pt x="11076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1" name="Google Shape;9047;g3c96f182b49_4_12135"/>
          <p:cNvSpPr/>
          <p:nvPr/>
        </p:nvSpPr>
        <p:spPr>
          <a:xfrm>
            <a:off x="4629236" y="9473066"/>
            <a:ext cx="51522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4611" y="0"/>
                  <a:pt x="10787" y="0"/>
                </a:cubicBezTo>
                <a:cubicBezTo>
                  <a:pt x="16449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2" name="Google Shape;9048;g3c96f182b49_4_12135"/>
          <p:cNvSpPr/>
          <p:nvPr/>
        </p:nvSpPr>
        <p:spPr>
          <a:xfrm>
            <a:off x="4396012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1600"/>
                </a:lnTo>
                <a:lnTo>
                  <a:pt x="0" y="7206"/>
                </a:lnTo>
                <a:cubicBezTo>
                  <a:pt x="0" y="3432"/>
                  <a:pt x="5144" y="0"/>
                  <a:pt x="108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3" name="Google Shape;9049;g3c96f182b49_4_12135"/>
          <p:cNvSpPr/>
          <p:nvPr/>
        </p:nvSpPr>
        <p:spPr>
          <a:xfrm>
            <a:off x="4345714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4751" y="0"/>
                  <a:pt x="10551" y="0"/>
                </a:cubicBezTo>
                <a:cubicBezTo>
                  <a:pt x="16877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4" name="Google Shape;9050;g3c96f182b49_4_12135"/>
          <p:cNvSpPr/>
          <p:nvPr/>
        </p:nvSpPr>
        <p:spPr>
          <a:xfrm>
            <a:off x="4577652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7206"/>
                </a:moveTo>
                <a:cubicBezTo>
                  <a:pt x="0" y="3432"/>
                  <a:pt x="5144" y="0"/>
                  <a:pt x="10800" y="0"/>
                </a:cubicBezTo>
                <a:cubicBezTo>
                  <a:pt x="16968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5" name="Google Shape;9051;g3c96f182b49_4_12135"/>
          <p:cNvSpPr/>
          <p:nvPr/>
        </p:nvSpPr>
        <p:spPr>
          <a:xfrm>
            <a:off x="4527354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076" y="0"/>
                </a:moveTo>
                <a:cubicBezTo>
                  <a:pt x="16877" y="0"/>
                  <a:pt x="21600" y="3432"/>
                  <a:pt x="21600" y="7206"/>
                </a:cubicBez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6" name="Google Shape;9052;g3c96f182b49_4_12135"/>
          <p:cNvSpPr/>
          <p:nvPr/>
        </p:nvSpPr>
        <p:spPr>
          <a:xfrm>
            <a:off x="4750737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7" name="Google Shape;9053;g3c96f182b49_4_12135"/>
          <p:cNvSpPr/>
          <p:nvPr/>
        </p:nvSpPr>
        <p:spPr>
          <a:xfrm>
            <a:off x="4666027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8" name="Google Shape;9054;g3c96f182b49_4_12135"/>
          <p:cNvSpPr/>
          <p:nvPr/>
        </p:nvSpPr>
        <p:spPr>
          <a:xfrm>
            <a:off x="4582604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499" name="Google Shape;9055;g3c96f182b49_4_12135"/>
          <p:cNvSpPr/>
          <p:nvPr/>
        </p:nvSpPr>
        <p:spPr>
          <a:xfrm>
            <a:off x="4499117" y="9016524"/>
            <a:ext cx="27016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00" name="Google Shape;9056;g3c96f182b49_4_12135"/>
          <p:cNvSpPr/>
          <p:nvPr/>
        </p:nvSpPr>
        <p:spPr>
          <a:xfrm>
            <a:off x="4414472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01" name="Google Shape;9057;g3c96f182b49_4_12135"/>
          <p:cNvSpPr/>
          <p:nvPr/>
        </p:nvSpPr>
        <p:spPr>
          <a:xfrm>
            <a:off x="4330985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02" name="Google Shape;9058;g3c96f182b49_4_12135"/>
          <p:cNvSpPr/>
          <p:nvPr/>
        </p:nvSpPr>
        <p:spPr>
          <a:xfrm flipV="1">
            <a:off x="4388680" y="8618897"/>
            <a:ext cx="1" cy="27979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3" name="Google Shape;9059;g3c96f182b49_4_12135"/>
          <p:cNvSpPr/>
          <p:nvPr/>
        </p:nvSpPr>
        <p:spPr>
          <a:xfrm flipV="1">
            <a:off x="4470881" y="8655687"/>
            <a:ext cx="1" cy="24300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4" name="Google Shape;9060;g3c96f182b49_4_12135"/>
          <p:cNvSpPr/>
          <p:nvPr/>
        </p:nvSpPr>
        <p:spPr>
          <a:xfrm flipV="1">
            <a:off x="4553146" y="8692543"/>
            <a:ext cx="1" cy="20614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5" name="Google Shape;9061;g3c96f182b49_4_12135"/>
          <p:cNvSpPr/>
          <p:nvPr/>
        </p:nvSpPr>
        <p:spPr>
          <a:xfrm flipV="1">
            <a:off x="4635347" y="8766125"/>
            <a:ext cx="1" cy="13256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6" name="Google Shape;9062;g3c96f182b49_4_12135"/>
          <p:cNvSpPr/>
          <p:nvPr/>
        </p:nvSpPr>
        <p:spPr>
          <a:xfrm flipV="1">
            <a:off x="4717612" y="8815265"/>
            <a:ext cx="1" cy="8342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7" name="Google Shape;9063;g3c96f182b49_4_12135"/>
          <p:cNvSpPr/>
          <p:nvPr/>
        </p:nvSpPr>
        <p:spPr>
          <a:xfrm flipV="1">
            <a:off x="4799813" y="8863119"/>
            <a:ext cx="1" cy="3557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08" name="Google Shape;9064;g3c96f182b49_4_12135"/>
          <p:cNvSpPr/>
          <p:nvPr/>
        </p:nvSpPr>
        <p:spPr>
          <a:xfrm>
            <a:off x="4248396" y="8489999"/>
            <a:ext cx="97319" cy="136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65" h="21600" fill="norm" stroke="1" extrusionOk="0">
                <a:moveTo>
                  <a:pt x="1789" y="21600"/>
                </a:moveTo>
                <a:cubicBezTo>
                  <a:pt x="-2135" y="18490"/>
                  <a:pt x="78" y="12065"/>
                  <a:pt x="11617" y="14788"/>
                </a:cubicBezTo>
                <a:cubicBezTo>
                  <a:pt x="6459" y="4865"/>
                  <a:pt x="19465" y="0"/>
                  <a:pt x="1946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09" name="Google Shape;9065;g3c96f182b49_4_12135"/>
          <p:cNvSpPr/>
          <p:nvPr/>
        </p:nvSpPr>
        <p:spPr>
          <a:xfrm>
            <a:off x="4102713" y="8731778"/>
            <a:ext cx="24300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0" name="Google Shape;9066;g3c96f182b49_4_12135"/>
          <p:cNvSpPr/>
          <p:nvPr/>
        </p:nvSpPr>
        <p:spPr>
          <a:xfrm>
            <a:off x="3821699" y="8898689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1" name="Google Shape;9067;g3c96f182b49_4_12135"/>
          <p:cNvSpPr/>
          <p:nvPr/>
        </p:nvSpPr>
        <p:spPr>
          <a:xfrm>
            <a:off x="3821699" y="8974779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2" name="Google Shape;9068;g3c96f182b49_4_12135"/>
          <p:cNvSpPr/>
          <p:nvPr/>
        </p:nvSpPr>
        <p:spPr>
          <a:xfrm>
            <a:off x="3821699" y="8946543"/>
            <a:ext cx="524016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3" name="Google Shape;9069;g3c96f182b49_4_12135"/>
          <p:cNvSpPr/>
          <p:nvPr/>
        </p:nvSpPr>
        <p:spPr>
          <a:xfrm>
            <a:off x="3870775" y="9076663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4" name="Google Shape;9070;g3c96f182b49_4_12135"/>
          <p:cNvSpPr/>
          <p:nvPr/>
        </p:nvSpPr>
        <p:spPr>
          <a:xfrm>
            <a:off x="3870775" y="10074394"/>
            <a:ext cx="449148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5" name="Google Shape;9071;g3c96f182b49_4_12135"/>
          <p:cNvSpPr/>
          <p:nvPr/>
        </p:nvSpPr>
        <p:spPr>
          <a:xfrm flipH="1">
            <a:off x="3870775" y="9415371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6" name="Google Shape;9072;g3c96f182b49_4_12135"/>
          <p:cNvSpPr/>
          <p:nvPr/>
        </p:nvSpPr>
        <p:spPr>
          <a:xfrm>
            <a:off x="3836428" y="10135755"/>
            <a:ext cx="45776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17" name="Google Shape;9073;g3c96f182b49_4_12135"/>
          <p:cNvSpPr/>
          <p:nvPr/>
        </p:nvSpPr>
        <p:spPr>
          <a:xfrm>
            <a:off x="4139568" y="9550379"/>
            <a:ext cx="62585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8880" y="0"/>
                </a:lnTo>
                <a:lnTo>
                  <a:pt x="8880" y="19336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18" name="Google Shape;9074;g3c96f182b49_4_12135"/>
          <p:cNvSpPr/>
          <p:nvPr/>
        </p:nvSpPr>
        <p:spPr>
          <a:xfrm>
            <a:off x="4139568" y="9473066"/>
            <a:ext cx="62585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888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19" name="Google Shape;9075;g3c96f182b49_4_12135"/>
          <p:cNvSpPr/>
          <p:nvPr/>
        </p:nvSpPr>
        <p:spPr>
          <a:xfrm>
            <a:off x="4202152" y="9550379"/>
            <a:ext cx="62584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276" y="0"/>
                </a:lnTo>
                <a:lnTo>
                  <a:pt x="12276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0" name="Google Shape;9076;g3c96f182b49_4_12135"/>
          <p:cNvSpPr/>
          <p:nvPr/>
        </p:nvSpPr>
        <p:spPr>
          <a:xfrm>
            <a:off x="4202152" y="9473066"/>
            <a:ext cx="62584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12276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1" name="Google Shape;9077;g3c96f182b49_4_12135"/>
          <p:cNvSpPr/>
          <p:nvPr/>
        </p:nvSpPr>
        <p:spPr>
          <a:xfrm flipH="1">
            <a:off x="3870775" y="9550379"/>
            <a:ext cx="4907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22" name="Google Shape;9078;g3c96f182b49_4_12135"/>
          <p:cNvSpPr/>
          <p:nvPr/>
        </p:nvSpPr>
        <p:spPr>
          <a:xfrm>
            <a:off x="3919851" y="9550379"/>
            <a:ext cx="62585" cy="585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12720" y="0"/>
                </a:lnTo>
                <a:lnTo>
                  <a:pt x="12720" y="19336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3" name="Google Shape;9079;g3c96f182b49_4_12135"/>
          <p:cNvSpPr/>
          <p:nvPr/>
        </p:nvSpPr>
        <p:spPr>
          <a:xfrm>
            <a:off x="3870775" y="9471845"/>
            <a:ext cx="111661" cy="78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336"/>
                </a:lnTo>
                <a:lnTo>
                  <a:pt x="16623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4" name="Google Shape;9080;g3c96f182b49_4_12135"/>
          <p:cNvSpPr/>
          <p:nvPr/>
        </p:nvSpPr>
        <p:spPr>
          <a:xfrm>
            <a:off x="4003338" y="9686608"/>
            <a:ext cx="115327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5" name="Google Shape;9081;g3c96f182b49_4_12135"/>
          <p:cNvSpPr/>
          <p:nvPr/>
        </p:nvSpPr>
        <p:spPr>
          <a:xfrm>
            <a:off x="4288019" y="9686608"/>
            <a:ext cx="115391" cy="5029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6" name="Google Shape;9082;g3c96f182b49_4_12135"/>
          <p:cNvSpPr/>
          <p:nvPr/>
        </p:nvSpPr>
        <p:spPr>
          <a:xfrm>
            <a:off x="3965261" y="9134357"/>
            <a:ext cx="190260" cy="281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27" name="Google Shape;9083;g3c96f182b49_4_12135"/>
          <p:cNvSpPr/>
          <p:nvPr/>
        </p:nvSpPr>
        <p:spPr>
          <a:xfrm flipH="1">
            <a:off x="3965261" y="9230066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28" name="Google Shape;9084;g3c96f182b49_4_12135"/>
          <p:cNvSpPr/>
          <p:nvPr/>
        </p:nvSpPr>
        <p:spPr>
          <a:xfrm flipH="1">
            <a:off x="3992275" y="9162529"/>
            <a:ext cx="135009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29" name="Google Shape;9085;g3c96f182b49_4_12135"/>
          <p:cNvSpPr/>
          <p:nvPr/>
        </p:nvSpPr>
        <p:spPr>
          <a:xfrm flipH="1" flipV="1">
            <a:off x="3992275" y="9162529"/>
            <a:ext cx="135009" cy="13378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30" name="Google Shape;9086;g3c96f182b49_4_12135"/>
          <p:cNvSpPr/>
          <p:nvPr/>
        </p:nvSpPr>
        <p:spPr>
          <a:xfrm>
            <a:off x="3965261" y="9324551"/>
            <a:ext cx="19026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31" name="Google Shape;9087;g3c96f182b49_4_12135"/>
          <p:cNvSpPr/>
          <p:nvPr/>
        </p:nvSpPr>
        <p:spPr>
          <a:xfrm>
            <a:off x="3959151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7206"/>
                </a:lnTo>
                <a:cubicBezTo>
                  <a:pt x="21600" y="3432"/>
                  <a:pt x="16849" y="0"/>
                  <a:pt x="11049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2" name="Google Shape;9088;g3c96f182b49_4_12135"/>
          <p:cNvSpPr/>
          <p:nvPr/>
        </p:nvSpPr>
        <p:spPr>
          <a:xfrm>
            <a:off x="4009449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989" y="0"/>
                  <a:pt x="10813" y="0"/>
                </a:cubicBezTo>
                <a:cubicBezTo>
                  <a:pt x="5151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3" name="Google Shape;9089;g3c96f182b49_4_12135"/>
          <p:cNvSpPr/>
          <p:nvPr/>
        </p:nvSpPr>
        <p:spPr>
          <a:xfrm>
            <a:off x="4242609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21600" y="7206"/>
                </a:lnTo>
                <a:cubicBezTo>
                  <a:pt x="21600" y="3432"/>
                  <a:pt x="16456" y="0"/>
                  <a:pt x="1080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4" name="Google Shape;9090;g3c96f182b49_4_12135"/>
          <p:cNvSpPr/>
          <p:nvPr/>
        </p:nvSpPr>
        <p:spPr>
          <a:xfrm>
            <a:off x="4294194" y="9473066"/>
            <a:ext cx="51521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449" y="0"/>
                  <a:pt x="10787" y="0"/>
                </a:cubicBezTo>
                <a:cubicBezTo>
                  <a:pt x="4638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5" name="Google Shape;9091;g3c96f182b49_4_12135"/>
          <p:cNvSpPr/>
          <p:nvPr/>
        </p:nvSpPr>
        <p:spPr>
          <a:xfrm>
            <a:off x="4060969" y="9473066"/>
            <a:ext cx="51586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7206"/>
                </a:moveTo>
                <a:cubicBezTo>
                  <a:pt x="21600" y="3432"/>
                  <a:pt x="16456" y="0"/>
                  <a:pt x="10800" y="0"/>
                </a:cubicBezTo>
                <a:cubicBezTo>
                  <a:pt x="4632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6" name="Google Shape;9092;g3c96f182b49_4_12135"/>
          <p:cNvSpPr/>
          <p:nvPr/>
        </p:nvSpPr>
        <p:spPr>
          <a:xfrm>
            <a:off x="4112554" y="9473066"/>
            <a:ext cx="50299" cy="7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076" y="0"/>
                </a:moveTo>
                <a:cubicBezTo>
                  <a:pt x="4751" y="0"/>
                  <a:pt x="0" y="3432"/>
                  <a:pt x="0" y="7206"/>
                </a:cubicBez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7" name="Google Shape;9093;g3c96f182b49_4_12135"/>
          <p:cNvSpPr/>
          <p:nvPr/>
        </p:nvSpPr>
        <p:spPr>
          <a:xfrm>
            <a:off x="3912519" y="9016524"/>
            <a:ext cx="27015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8" name="Google Shape;9094;g3c96f182b49_4_12135"/>
          <p:cNvSpPr/>
          <p:nvPr/>
        </p:nvSpPr>
        <p:spPr>
          <a:xfrm>
            <a:off x="3995942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39" name="Google Shape;9095;g3c96f182b49_4_12135"/>
          <p:cNvSpPr/>
          <p:nvPr/>
        </p:nvSpPr>
        <p:spPr>
          <a:xfrm>
            <a:off x="4079429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0" name="Google Shape;9096;g3c96f182b49_4_12135"/>
          <p:cNvSpPr/>
          <p:nvPr/>
        </p:nvSpPr>
        <p:spPr>
          <a:xfrm>
            <a:off x="3617933" y="9016524"/>
            <a:ext cx="28238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1" name="Google Shape;9097;g3c96f182b49_4_12135"/>
          <p:cNvSpPr/>
          <p:nvPr/>
        </p:nvSpPr>
        <p:spPr>
          <a:xfrm>
            <a:off x="3702642" y="9016524"/>
            <a:ext cx="27016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2" name="Google Shape;9098;g3c96f182b49_4_12135"/>
          <p:cNvSpPr/>
          <p:nvPr/>
        </p:nvSpPr>
        <p:spPr>
          <a:xfrm>
            <a:off x="3786066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3" name="Google Shape;9099;g3c96f182b49_4_12135"/>
          <p:cNvSpPr/>
          <p:nvPr/>
        </p:nvSpPr>
        <p:spPr>
          <a:xfrm>
            <a:off x="4164074" y="9016524"/>
            <a:ext cx="27016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4" name="Google Shape;9100;g3c96f182b49_4_12135"/>
          <p:cNvSpPr/>
          <p:nvPr/>
        </p:nvSpPr>
        <p:spPr>
          <a:xfrm>
            <a:off x="4247562" y="9016524"/>
            <a:ext cx="28237" cy="28237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45" name="Google Shape;9101;g3c96f182b49_4_12135"/>
          <p:cNvSpPr/>
          <p:nvPr/>
        </p:nvSpPr>
        <p:spPr>
          <a:xfrm>
            <a:off x="3870775" y="9134357"/>
            <a:ext cx="47494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46" name="Google Shape;9102;g3c96f182b49_4_12135"/>
          <p:cNvSpPr/>
          <p:nvPr/>
        </p:nvSpPr>
        <p:spPr>
          <a:xfrm flipV="1">
            <a:off x="4301526" y="8618897"/>
            <a:ext cx="1" cy="279793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47" name="Google Shape;9103;g3c96f182b49_4_12135"/>
          <p:cNvSpPr/>
          <p:nvPr/>
        </p:nvSpPr>
        <p:spPr>
          <a:xfrm flipV="1">
            <a:off x="4219325" y="8655687"/>
            <a:ext cx="1" cy="24300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48" name="Google Shape;9104;g3c96f182b49_4_12135"/>
          <p:cNvSpPr/>
          <p:nvPr/>
        </p:nvSpPr>
        <p:spPr>
          <a:xfrm flipV="1">
            <a:off x="4137060" y="8692543"/>
            <a:ext cx="1" cy="206147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49" name="Google Shape;9105;g3c96f182b49_4_12135"/>
          <p:cNvSpPr/>
          <p:nvPr/>
        </p:nvSpPr>
        <p:spPr>
          <a:xfrm flipV="1">
            <a:off x="4054859" y="8766125"/>
            <a:ext cx="1" cy="13256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50" name="Google Shape;9106;g3c96f182b49_4_12135"/>
          <p:cNvSpPr/>
          <p:nvPr/>
        </p:nvSpPr>
        <p:spPr>
          <a:xfrm flipV="1">
            <a:off x="3972658" y="8815265"/>
            <a:ext cx="1" cy="8342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51" name="Google Shape;9107;g3c96f182b49_4_12135"/>
          <p:cNvSpPr/>
          <p:nvPr/>
        </p:nvSpPr>
        <p:spPr>
          <a:xfrm flipV="1">
            <a:off x="3890393" y="8863119"/>
            <a:ext cx="1" cy="35570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52" name="Google Shape;9108;g3c96f182b49_4_12135"/>
          <p:cNvSpPr/>
          <p:nvPr/>
        </p:nvSpPr>
        <p:spPr>
          <a:xfrm>
            <a:off x="4345714" y="9973798"/>
            <a:ext cx="60140" cy="38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cubicBezTo>
                  <a:pt x="21600" y="0"/>
                  <a:pt x="17188" y="21600"/>
                  <a:pt x="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53" name="Google Shape;9109;g3c96f182b49_4_12135"/>
          <p:cNvSpPr/>
          <p:nvPr/>
        </p:nvSpPr>
        <p:spPr>
          <a:xfrm>
            <a:off x="4365331" y="10009367"/>
            <a:ext cx="30682" cy="265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3487" y="5299"/>
                </a:lnTo>
                <a:lnTo>
                  <a:pt x="21600" y="10299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54" name="Google Shape;9110;g3c96f182b49_4_12135"/>
          <p:cNvSpPr/>
          <p:nvPr/>
        </p:nvSpPr>
        <p:spPr>
          <a:xfrm>
            <a:off x="4284353" y="9898929"/>
            <a:ext cx="61362" cy="112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cubicBezTo>
                  <a:pt x="4325" y="21600"/>
                  <a:pt x="0" y="14326"/>
                  <a:pt x="0" y="14326"/>
                </a:cubicBezTo>
                <a:lnTo>
                  <a:pt x="21600" y="14326"/>
                </a:lnTo>
                <a:lnTo>
                  <a:pt x="21600" y="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55" name="Google Shape;9111;g3c96f182b49_4_12135"/>
          <p:cNvSpPr/>
          <p:nvPr/>
        </p:nvSpPr>
        <p:spPr>
          <a:xfrm>
            <a:off x="4294194" y="10009367"/>
            <a:ext cx="30681" cy="265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8113" y="5299"/>
                </a:lnTo>
                <a:lnTo>
                  <a:pt x="0" y="10299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56" name="Google Shape;9112;g3c96f182b49_4_12135"/>
          <p:cNvSpPr/>
          <p:nvPr/>
        </p:nvSpPr>
        <p:spPr>
          <a:xfrm>
            <a:off x="4319921" y="9843678"/>
            <a:ext cx="50364" cy="50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1062" y="21600"/>
                </a:moveTo>
                <a:cubicBezTo>
                  <a:pt x="16855" y="21600"/>
                  <a:pt x="21600" y="16877"/>
                  <a:pt x="21600" y="10551"/>
                </a:cubicBezTo>
                <a:cubicBezTo>
                  <a:pt x="21600" y="4751"/>
                  <a:pt x="16855" y="0"/>
                  <a:pt x="11062" y="0"/>
                </a:cubicBezTo>
                <a:cubicBezTo>
                  <a:pt x="4745" y="0"/>
                  <a:pt x="0" y="4751"/>
                  <a:pt x="0" y="10551"/>
                </a:cubicBezTo>
                <a:cubicBezTo>
                  <a:pt x="0" y="16877"/>
                  <a:pt x="4745" y="21600"/>
                  <a:pt x="11062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57" name="Google Shape;9113;g3c96f182b49_4_12135"/>
          <p:cNvSpPr/>
          <p:nvPr/>
        </p:nvSpPr>
        <p:spPr>
          <a:xfrm flipH="1">
            <a:off x="3546795" y="8810313"/>
            <a:ext cx="401294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58" name="Google Shape;9114;g3c96f182b49_4_12135"/>
          <p:cNvSpPr/>
          <p:nvPr/>
        </p:nvSpPr>
        <p:spPr>
          <a:xfrm>
            <a:off x="3546795" y="8898689"/>
            <a:ext cx="19881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59" name="Google Shape;9115;g3c96f182b49_4_12135"/>
          <p:cNvSpPr/>
          <p:nvPr/>
        </p:nvSpPr>
        <p:spPr>
          <a:xfrm>
            <a:off x="3546795" y="8974779"/>
            <a:ext cx="19881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60" name="Google Shape;9116;g3c96f182b49_4_12135"/>
          <p:cNvSpPr/>
          <p:nvPr/>
        </p:nvSpPr>
        <p:spPr>
          <a:xfrm>
            <a:off x="3347982" y="9017745"/>
            <a:ext cx="236827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133" y="0"/>
                </a:moveTo>
                <a:cubicBezTo>
                  <a:pt x="20034" y="0"/>
                  <a:pt x="21600" y="4875"/>
                  <a:pt x="21600" y="10791"/>
                </a:cubicBezTo>
                <a:cubicBezTo>
                  <a:pt x="21600" y="16725"/>
                  <a:pt x="20034" y="21600"/>
                  <a:pt x="18133" y="21600"/>
                </a:cubicBezTo>
                <a:cubicBezTo>
                  <a:pt x="16226" y="21600"/>
                  <a:pt x="14660" y="16725"/>
                  <a:pt x="14660" y="10791"/>
                </a:cubicBezTo>
                <a:lnTo>
                  <a:pt x="6940" y="10791"/>
                </a:lnTo>
                <a:cubicBezTo>
                  <a:pt x="6940" y="16725"/>
                  <a:pt x="5374" y="21600"/>
                  <a:pt x="3467" y="21600"/>
                </a:cubicBezTo>
                <a:cubicBezTo>
                  <a:pt x="1566" y="21600"/>
                  <a:pt x="0" y="16725"/>
                  <a:pt x="0" y="10791"/>
                </a:cubicBezTo>
                <a:cubicBezTo>
                  <a:pt x="0" y="4875"/>
                  <a:pt x="1566" y="0"/>
                  <a:pt x="346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1" name="Google Shape;9117;g3c96f182b49_4_12135"/>
          <p:cNvSpPr/>
          <p:nvPr/>
        </p:nvSpPr>
        <p:spPr>
          <a:xfrm>
            <a:off x="3465752" y="9080329"/>
            <a:ext cx="63871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445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2" name="Google Shape;9118;g3c96f182b49_4_12135"/>
          <p:cNvSpPr/>
          <p:nvPr/>
        </p:nvSpPr>
        <p:spPr>
          <a:xfrm>
            <a:off x="3467038" y="10074394"/>
            <a:ext cx="93265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494" y="0"/>
                </a:moveTo>
                <a:cubicBezTo>
                  <a:pt x="18472" y="0"/>
                  <a:pt x="21600" y="4755"/>
                  <a:pt x="21600" y="10800"/>
                </a:cubicBezTo>
                <a:cubicBezTo>
                  <a:pt x="21600" y="16415"/>
                  <a:pt x="18472" y="21600"/>
                  <a:pt x="14494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3" name="Google Shape;9119;g3c96f182b49_4_12135"/>
          <p:cNvSpPr/>
          <p:nvPr/>
        </p:nvSpPr>
        <p:spPr>
          <a:xfrm>
            <a:off x="3589761" y="10074394"/>
            <a:ext cx="206147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64" name="Google Shape;9120;g3c96f182b49_4_12135"/>
          <p:cNvSpPr/>
          <p:nvPr/>
        </p:nvSpPr>
        <p:spPr>
          <a:xfrm>
            <a:off x="3403169" y="9080329"/>
            <a:ext cx="62584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3818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5" name="Google Shape;9121;g3c96f182b49_4_12135"/>
          <p:cNvSpPr/>
          <p:nvPr/>
        </p:nvSpPr>
        <p:spPr>
          <a:xfrm>
            <a:off x="3372488" y="10074394"/>
            <a:ext cx="93265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106" y="0"/>
                </a:moveTo>
                <a:cubicBezTo>
                  <a:pt x="3128" y="0"/>
                  <a:pt x="0" y="4755"/>
                  <a:pt x="0" y="10800"/>
                </a:cubicBezTo>
                <a:cubicBezTo>
                  <a:pt x="0" y="16415"/>
                  <a:pt x="3128" y="21600"/>
                  <a:pt x="7106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6" name="Google Shape;9122;g3c96f182b49_4_12135"/>
          <p:cNvSpPr/>
          <p:nvPr/>
        </p:nvSpPr>
        <p:spPr>
          <a:xfrm>
            <a:off x="2956466" y="9017745"/>
            <a:ext cx="235605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115" y="0"/>
                </a:moveTo>
                <a:cubicBezTo>
                  <a:pt x="20026" y="0"/>
                  <a:pt x="21600" y="4875"/>
                  <a:pt x="21600" y="10791"/>
                </a:cubicBezTo>
                <a:cubicBezTo>
                  <a:pt x="21600" y="16725"/>
                  <a:pt x="20026" y="21600"/>
                  <a:pt x="18115" y="21600"/>
                </a:cubicBezTo>
                <a:cubicBezTo>
                  <a:pt x="16204" y="21600"/>
                  <a:pt x="14624" y="16725"/>
                  <a:pt x="14624" y="10791"/>
                </a:cubicBezTo>
                <a:lnTo>
                  <a:pt x="6976" y="10791"/>
                </a:lnTo>
                <a:cubicBezTo>
                  <a:pt x="6976" y="16725"/>
                  <a:pt x="5401" y="21600"/>
                  <a:pt x="3491" y="21600"/>
                </a:cubicBezTo>
                <a:cubicBezTo>
                  <a:pt x="1574" y="21600"/>
                  <a:pt x="0" y="16725"/>
                  <a:pt x="0" y="10791"/>
                </a:cubicBezTo>
                <a:cubicBezTo>
                  <a:pt x="0" y="4875"/>
                  <a:pt x="1574" y="0"/>
                  <a:pt x="3491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7" name="Google Shape;9123;g3c96f182b49_4_12135"/>
          <p:cNvSpPr/>
          <p:nvPr/>
        </p:nvSpPr>
        <p:spPr>
          <a:xfrm>
            <a:off x="3074301" y="9080329"/>
            <a:ext cx="63806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441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8" name="Google Shape;9124;g3c96f182b49_4_12135"/>
          <p:cNvSpPr/>
          <p:nvPr/>
        </p:nvSpPr>
        <p:spPr>
          <a:xfrm>
            <a:off x="3074301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586" y="0"/>
                </a:moveTo>
                <a:cubicBezTo>
                  <a:pt x="18512" y="0"/>
                  <a:pt x="21600" y="4755"/>
                  <a:pt x="21600" y="10800"/>
                </a:cubicBezTo>
                <a:cubicBezTo>
                  <a:pt x="21600" y="16415"/>
                  <a:pt x="18512" y="21600"/>
                  <a:pt x="14586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69" name="Google Shape;9125;g3c96f182b49_4_12135"/>
          <p:cNvSpPr/>
          <p:nvPr/>
        </p:nvSpPr>
        <p:spPr>
          <a:xfrm>
            <a:off x="3010495" y="9080329"/>
            <a:ext cx="63806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137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0" name="Google Shape;9126;g3c96f182b49_4_12135"/>
          <p:cNvSpPr/>
          <p:nvPr/>
        </p:nvSpPr>
        <p:spPr>
          <a:xfrm>
            <a:off x="2979815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14" y="0"/>
                </a:moveTo>
                <a:cubicBezTo>
                  <a:pt x="3073" y="0"/>
                  <a:pt x="0" y="4755"/>
                  <a:pt x="0" y="10800"/>
                </a:cubicBezTo>
                <a:cubicBezTo>
                  <a:pt x="0" y="16415"/>
                  <a:pt x="3367" y="21600"/>
                  <a:pt x="7014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1" name="Google Shape;9127;g3c96f182b49_4_12135"/>
          <p:cNvSpPr/>
          <p:nvPr/>
        </p:nvSpPr>
        <p:spPr>
          <a:xfrm>
            <a:off x="2564950" y="9017745"/>
            <a:ext cx="235670" cy="76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8110" y="0"/>
                </a:moveTo>
                <a:cubicBezTo>
                  <a:pt x="20026" y="0"/>
                  <a:pt x="21600" y="4875"/>
                  <a:pt x="21600" y="10791"/>
                </a:cubicBezTo>
                <a:cubicBezTo>
                  <a:pt x="21600" y="16725"/>
                  <a:pt x="20026" y="21600"/>
                  <a:pt x="18110" y="21600"/>
                </a:cubicBezTo>
                <a:cubicBezTo>
                  <a:pt x="16200" y="21600"/>
                  <a:pt x="14626" y="16725"/>
                  <a:pt x="14626" y="10791"/>
                </a:cubicBezTo>
                <a:lnTo>
                  <a:pt x="6862" y="10791"/>
                </a:lnTo>
                <a:cubicBezTo>
                  <a:pt x="6862" y="16725"/>
                  <a:pt x="5400" y="21600"/>
                  <a:pt x="3378" y="21600"/>
                </a:cubicBezTo>
                <a:cubicBezTo>
                  <a:pt x="1462" y="21600"/>
                  <a:pt x="0" y="16725"/>
                  <a:pt x="0" y="10791"/>
                </a:cubicBezTo>
                <a:cubicBezTo>
                  <a:pt x="0" y="4875"/>
                  <a:pt x="1462" y="0"/>
                  <a:pt x="3378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2" name="Google Shape;9128;g3c96f182b49_4_12135"/>
          <p:cNvSpPr/>
          <p:nvPr/>
        </p:nvSpPr>
        <p:spPr>
          <a:xfrm>
            <a:off x="2682785" y="9080329"/>
            <a:ext cx="63806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7441" y="0"/>
                </a:move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3" name="Google Shape;9129;g3c96f182b49_4_12135"/>
          <p:cNvSpPr/>
          <p:nvPr/>
        </p:nvSpPr>
        <p:spPr>
          <a:xfrm>
            <a:off x="2682785" y="10074394"/>
            <a:ext cx="93265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4777" y="0"/>
                </a:moveTo>
                <a:cubicBezTo>
                  <a:pt x="18472" y="0"/>
                  <a:pt x="21600" y="4755"/>
                  <a:pt x="21600" y="10800"/>
                </a:cubicBezTo>
                <a:cubicBezTo>
                  <a:pt x="21600" y="16415"/>
                  <a:pt x="18472" y="21600"/>
                  <a:pt x="14777" y="21600"/>
                </a:cubicBez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4" name="Google Shape;9130;g3c96f182b49_4_12135"/>
          <p:cNvSpPr/>
          <p:nvPr/>
        </p:nvSpPr>
        <p:spPr>
          <a:xfrm>
            <a:off x="2618979" y="9080329"/>
            <a:ext cx="63807" cy="9940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4159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5" name="Google Shape;9131;g3c96f182b49_4_12135"/>
          <p:cNvSpPr/>
          <p:nvPr/>
        </p:nvSpPr>
        <p:spPr>
          <a:xfrm>
            <a:off x="2588299" y="10074394"/>
            <a:ext cx="94487" cy="61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7014" y="0"/>
                </a:moveTo>
                <a:cubicBezTo>
                  <a:pt x="3088" y="0"/>
                  <a:pt x="0" y="4755"/>
                  <a:pt x="0" y="10800"/>
                </a:cubicBezTo>
                <a:cubicBezTo>
                  <a:pt x="0" y="16415"/>
                  <a:pt x="3088" y="21600"/>
                  <a:pt x="7014" y="21600"/>
                </a:cubicBez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6" name="Google Shape;9132;g3c96f182b49_4_12135"/>
          <p:cNvSpPr/>
          <p:nvPr/>
        </p:nvSpPr>
        <p:spPr>
          <a:xfrm>
            <a:off x="2493813" y="10135755"/>
            <a:ext cx="1090996" cy="45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7" name="Google Shape;9133;g3c96f182b49_4_12135"/>
          <p:cNvSpPr/>
          <p:nvPr/>
        </p:nvSpPr>
        <p:spPr>
          <a:xfrm>
            <a:off x="2493813" y="10181166"/>
            <a:ext cx="1198990" cy="466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8" name="Google Shape;9134;g3c96f182b49_4_12135"/>
          <p:cNvSpPr/>
          <p:nvPr/>
        </p:nvSpPr>
        <p:spPr>
          <a:xfrm>
            <a:off x="2493813" y="10227797"/>
            <a:ext cx="1306983" cy="466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79" name="Google Shape;9135;g3c96f182b49_4_12135"/>
          <p:cNvSpPr/>
          <p:nvPr/>
        </p:nvSpPr>
        <p:spPr>
          <a:xfrm>
            <a:off x="3589761" y="9145356"/>
            <a:ext cx="190195" cy="732670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0" name="Google Shape;9136;g3c96f182b49_4_12135"/>
          <p:cNvSpPr/>
          <p:nvPr/>
        </p:nvSpPr>
        <p:spPr>
          <a:xfrm>
            <a:off x="3700198" y="9191988"/>
            <a:ext cx="31904" cy="31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602"/>
                  <a:pt x="21600" y="10778"/>
                </a:cubicBezTo>
                <a:cubicBezTo>
                  <a:pt x="21600" y="4998"/>
                  <a:pt x="16592" y="0"/>
                  <a:pt x="10800" y="0"/>
                </a:cubicBezTo>
                <a:cubicBezTo>
                  <a:pt x="4965" y="0"/>
                  <a:pt x="0" y="4998"/>
                  <a:pt x="0" y="10778"/>
                </a:cubicBezTo>
                <a:cubicBezTo>
                  <a:pt x="0" y="16602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1" name="Google Shape;9137;g3c96f182b49_4_12135"/>
          <p:cNvSpPr/>
          <p:nvPr/>
        </p:nvSpPr>
        <p:spPr>
          <a:xfrm>
            <a:off x="3700198" y="9277920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819"/>
                  <a:pt x="21600" y="11198"/>
                </a:cubicBezTo>
                <a:cubicBezTo>
                  <a:pt x="21600" y="4823"/>
                  <a:pt x="16592" y="0"/>
                  <a:pt x="10800" y="0"/>
                </a:cubicBezTo>
                <a:cubicBezTo>
                  <a:pt x="4965" y="0"/>
                  <a:pt x="0" y="4823"/>
                  <a:pt x="0" y="11198"/>
                </a:cubicBezTo>
                <a:cubicBezTo>
                  <a:pt x="0" y="16819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2" name="Google Shape;9138;g3c96f182b49_4_12135"/>
          <p:cNvSpPr/>
          <p:nvPr/>
        </p:nvSpPr>
        <p:spPr>
          <a:xfrm>
            <a:off x="3700198" y="9365073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777"/>
                  <a:pt x="21600" y="10402"/>
                </a:cubicBezTo>
                <a:cubicBezTo>
                  <a:pt x="21600" y="4781"/>
                  <a:pt x="16592" y="0"/>
                  <a:pt x="10800" y="0"/>
                </a:cubicBezTo>
                <a:cubicBezTo>
                  <a:pt x="4965" y="0"/>
                  <a:pt x="0" y="4781"/>
                  <a:pt x="0" y="10402"/>
                </a:cubicBezTo>
                <a:cubicBezTo>
                  <a:pt x="0" y="16777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3" name="Google Shape;9139;g3c96f182b49_4_12135"/>
          <p:cNvSpPr/>
          <p:nvPr/>
        </p:nvSpPr>
        <p:spPr>
          <a:xfrm>
            <a:off x="3700198" y="9450940"/>
            <a:ext cx="31904" cy="33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786"/>
                  <a:pt x="21600" y="11219"/>
                </a:cubicBezTo>
                <a:cubicBezTo>
                  <a:pt x="21600" y="4814"/>
                  <a:pt x="16592" y="0"/>
                  <a:pt x="10800" y="0"/>
                </a:cubicBezTo>
                <a:cubicBezTo>
                  <a:pt x="4965" y="0"/>
                  <a:pt x="0" y="4814"/>
                  <a:pt x="0" y="11219"/>
                </a:cubicBezTo>
                <a:cubicBezTo>
                  <a:pt x="0" y="16786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4" name="Google Shape;9140;g3c96f182b49_4_12135"/>
          <p:cNvSpPr/>
          <p:nvPr/>
        </p:nvSpPr>
        <p:spPr>
          <a:xfrm>
            <a:off x="3700198" y="9538094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819"/>
                  <a:pt x="21600" y="11198"/>
                </a:cubicBezTo>
                <a:cubicBezTo>
                  <a:pt x="21600" y="4823"/>
                  <a:pt x="16592" y="0"/>
                  <a:pt x="10800" y="0"/>
                </a:cubicBezTo>
                <a:cubicBezTo>
                  <a:pt x="4965" y="0"/>
                  <a:pt x="0" y="4823"/>
                  <a:pt x="0" y="11198"/>
                </a:cubicBezTo>
                <a:cubicBezTo>
                  <a:pt x="0" y="16819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5" name="Google Shape;9141;g3c96f182b49_4_12135"/>
          <p:cNvSpPr/>
          <p:nvPr/>
        </p:nvSpPr>
        <p:spPr>
          <a:xfrm>
            <a:off x="3700198" y="9625248"/>
            <a:ext cx="31904" cy="33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819"/>
                  <a:pt x="21600" y="10402"/>
                </a:cubicBezTo>
                <a:cubicBezTo>
                  <a:pt x="21600" y="4781"/>
                  <a:pt x="16592" y="0"/>
                  <a:pt x="10800" y="0"/>
                </a:cubicBezTo>
                <a:cubicBezTo>
                  <a:pt x="4965" y="0"/>
                  <a:pt x="0" y="4781"/>
                  <a:pt x="0" y="10402"/>
                </a:cubicBezTo>
                <a:cubicBezTo>
                  <a:pt x="0" y="16819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6" name="Google Shape;9142;g3c96f182b49_4_12135"/>
          <p:cNvSpPr/>
          <p:nvPr/>
        </p:nvSpPr>
        <p:spPr>
          <a:xfrm>
            <a:off x="3700198" y="9711115"/>
            <a:ext cx="31904" cy="331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786"/>
                  <a:pt x="21600" y="11219"/>
                </a:cubicBezTo>
                <a:cubicBezTo>
                  <a:pt x="21600" y="4814"/>
                  <a:pt x="16592" y="0"/>
                  <a:pt x="10800" y="0"/>
                </a:cubicBezTo>
                <a:cubicBezTo>
                  <a:pt x="4965" y="0"/>
                  <a:pt x="0" y="4814"/>
                  <a:pt x="0" y="11219"/>
                </a:cubicBezTo>
                <a:cubicBezTo>
                  <a:pt x="0" y="16786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7" name="Google Shape;9143;g3c96f182b49_4_12135"/>
          <p:cNvSpPr/>
          <p:nvPr/>
        </p:nvSpPr>
        <p:spPr>
          <a:xfrm>
            <a:off x="3700198" y="9798268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592" y="21600"/>
                  <a:pt x="21600" y="16819"/>
                  <a:pt x="21600" y="10402"/>
                </a:cubicBezTo>
                <a:cubicBezTo>
                  <a:pt x="21600" y="4823"/>
                  <a:pt x="16592" y="0"/>
                  <a:pt x="10800" y="0"/>
                </a:cubicBezTo>
                <a:cubicBezTo>
                  <a:pt x="4965" y="0"/>
                  <a:pt x="0" y="4823"/>
                  <a:pt x="0" y="10402"/>
                </a:cubicBezTo>
                <a:cubicBezTo>
                  <a:pt x="0" y="16819"/>
                  <a:pt x="4965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8" name="Google Shape;9144;g3c96f182b49_4_12135"/>
          <p:cNvSpPr/>
          <p:nvPr/>
        </p:nvSpPr>
        <p:spPr>
          <a:xfrm>
            <a:off x="3630218" y="9191988"/>
            <a:ext cx="31904" cy="31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602"/>
                  <a:pt x="21600" y="10778"/>
                </a:cubicBezTo>
                <a:cubicBezTo>
                  <a:pt x="21600" y="4998"/>
                  <a:pt x="16635" y="0"/>
                  <a:pt x="10800" y="0"/>
                </a:cubicBezTo>
                <a:cubicBezTo>
                  <a:pt x="5008" y="0"/>
                  <a:pt x="0" y="4998"/>
                  <a:pt x="0" y="10778"/>
                </a:cubicBezTo>
                <a:cubicBezTo>
                  <a:pt x="0" y="16602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89" name="Google Shape;9145;g3c96f182b49_4_12135"/>
          <p:cNvSpPr/>
          <p:nvPr/>
        </p:nvSpPr>
        <p:spPr>
          <a:xfrm>
            <a:off x="3630218" y="9277920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819"/>
                  <a:pt x="21600" y="11198"/>
                </a:cubicBezTo>
                <a:cubicBezTo>
                  <a:pt x="21600" y="4823"/>
                  <a:pt x="16635" y="0"/>
                  <a:pt x="10800" y="0"/>
                </a:cubicBezTo>
                <a:cubicBezTo>
                  <a:pt x="5008" y="0"/>
                  <a:pt x="0" y="4823"/>
                  <a:pt x="0" y="11198"/>
                </a:cubicBezTo>
                <a:cubicBezTo>
                  <a:pt x="0" y="16819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0" name="Google Shape;9146;g3c96f182b49_4_12135"/>
          <p:cNvSpPr/>
          <p:nvPr/>
        </p:nvSpPr>
        <p:spPr>
          <a:xfrm>
            <a:off x="3630218" y="9365073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777"/>
                  <a:pt x="21600" y="10402"/>
                </a:cubicBezTo>
                <a:cubicBezTo>
                  <a:pt x="21600" y="4781"/>
                  <a:pt x="16635" y="0"/>
                  <a:pt x="10800" y="0"/>
                </a:cubicBezTo>
                <a:cubicBezTo>
                  <a:pt x="5008" y="0"/>
                  <a:pt x="0" y="4781"/>
                  <a:pt x="0" y="10402"/>
                </a:cubicBezTo>
                <a:cubicBezTo>
                  <a:pt x="0" y="16777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1" name="Google Shape;9147;g3c96f182b49_4_12135"/>
          <p:cNvSpPr/>
          <p:nvPr/>
        </p:nvSpPr>
        <p:spPr>
          <a:xfrm>
            <a:off x="3630218" y="9450940"/>
            <a:ext cx="31904" cy="33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786"/>
                  <a:pt x="21600" y="11219"/>
                </a:cubicBezTo>
                <a:cubicBezTo>
                  <a:pt x="21600" y="4814"/>
                  <a:pt x="16635" y="0"/>
                  <a:pt x="10800" y="0"/>
                </a:cubicBezTo>
                <a:cubicBezTo>
                  <a:pt x="5008" y="0"/>
                  <a:pt x="0" y="4814"/>
                  <a:pt x="0" y="11219"/>
                </a:cubicBezTo>
                <a:cubicBezTo>
                  <a:pt x="0" y="16786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2" name="Google Shape;9148;g3c96f182b49_4_12135"/>
          <p:cNvSpPr/>
          <p:nvPr/>
        </p:nvSpPr>
        <p:spPr>
          <a:xfrm>
            <a:off x="3630218" y="9538094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819"/>
                  <a:pt x="21600" y="11198"/>
                </a:cubicBezTo>
                <a:cubicBezTo>
                  <a:pt x="21600" y="4823"/>
                  <a:pt x="16635" y="0"/>
                  <a:pt x="10800" y="0"/>
                </a:cubicBezTo>
                <a:cubicBezTo>
                  <a:pt x="5008" y="0"/>
                  <a:pt x="0" y="4823"/>
                  <a:pt x="0" y="11198"/>
                </a:cubicBezTo>
                <a:cubicBezTo>
                  <a:pt x="0" y="16819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3" name="Google Shape;9149;g3c96f182b49_4_12135"/>
          <p:cNvSpPr/>
          <p:nvPr/>
        </p:nvSpPr>
        <p:spPr>
          <a:xfrm>
            <a:off x="3630218" y="9625248"/>
            <a:ext cx="31904" cy="331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819"/>
                  <a:pt x="21600" y="10402"/>
                </a:cubicBezTo>
                <a:cubicBezTo>
                  <a:pt x="21600" y="4781"/>
                  <a:pt x="16635" y="0"/>
                  <a:pt x="10800" y="0"/>
                </a:cubicBezTo>
                <a:cubicBezTo>
                  <a:pt x="5008" y="0"/>
                  <a:pt x="0" y="4781"/>
                  <a:pt x="0" y="10402"/>
                </a:cubicBezTo>
                <a:cubicBezTo>
                  <a:pt x="0" y="16819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4" name="Google Shape;9150;g3c96f182b49_4_12135"/>
          <p:cNvSpPr/>
          <p:nvPr/>
        </p:nvSpPr>
        <p:spPr>
          <a:xfrm>
            <a:off x="3630218" y="9711115"/>
            <a:ext cx="31904" cy="331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786"/>
                  <a:pt x="21600" y="11219"/>
                </a:cubicBezTo>
                <a:cubicBezTo>
                  <a:pt x="21600" y="4814"/>
                  <a:pt x="16635" y="0"/>
                  <a:pt x="10800" y="0"/>
                </a:cubicBezTo>
                <a:cubicBezTo>
                  <a:pt x="5008" y="0"/>
                  <a:pt x="0" y="4814"/>
                  <a:pt x="0" y="11219"/>
                </a:cubicBezTo>
                <a:cubicBezTo>
                  <a:pt x="0" y="16786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5" name="Google Shape;9151;g3c96f182b49_4_12135"/>
          <p:cNvSpPr/>
          <p:nvPr/>
        </p:nvSpPr>
        <p:spPr>
          <a:xfrm>
            <a:off x="3630218" y="9798268"/>
            <a:ext cx="31904" cy="3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21600"/>
                </a:moveTo>
                <a:cubicBezTo>
                  <a:pt x="16635" y="21600"/>
                  <a:pt x="21600" y="16819"/>
                  <a:pt x="21600" y="10402"/>
                </a:cubicBezTo>
                <a:cubicBezTo>
                  <a:pt x="21600" y="4823"/>
                  <a:pt x="16635" y="0"/>
                  <a:pt x="10800" y="0"/>
                </a:cubicBezTo>
                <a:cubicBezTo>
                  <a:pt x="5008" y="0"/>
                  <a:pt x="0" y="4823"/>
                  <a:pt x="0" y="10402"/>
                </a:cubicBezTo>
                <a:cubicBezTo>
                  <a:pt x="0" y="16819"/>
                  <a:pt x="5008" y="21600"/>
                  <a:pt x="10800" y="21600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596" name="Google Shape;9152;g3c96f182b49_4_12135"/>
          <p:cNvSpPr/>
          <p:nvPr/>
        </p:nvSpPr>
        <p:spPr>
          <a:xfrm flipH="1">
            <a:off x="3129487" y="9398198"/>
            <a:ext cx="281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97" name="Google Shape;9153;g3c96f182b49_4_12135"/>
          <p:cNvSpPr/>
          <p:nvPr/>
        </p:nvSpPr>
        <p:spPr>
          <a:xfrm>
            <a:off x="3129487" y="9430101"/>
            <a:ext cx="28108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98" name="Google Shape;9154;g3c96f182b49_4_12135"/>
          <p:cNvSpPr/>
          <p:nvPr/>
        </p:nvSpPr>
        <p:spPr>
          <a:xfrm flipH="1">
            <a:off x="3133218" y="9679212"/>
            <a:ext cx="27368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599" name="Google Shape;9155;g3c96f182b49_4_12135"/>
          <p:cNvSpPr/>
          <p:nvPr/>
        </p:nvSpPr>
        <p:spPr>
          <a:xfrm>
            <a:off x="3133218" y="9711115"/>
            <a:ext cx="27368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0" name="Google Shape;9156;g3c96f182b49_4_12135"/>
          <p:cNvSpPr/>
          <p:nvPr/>
        </p:nvSpPr>
        <p:spPr>
          <a:xfrm>
            <a:off x="3182294" y="9152752"/>
            <a:ext cx="176688" cy="176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01" name="Google Shape;9157;g3c96f182b49_4_12135"/>
          <p:cNvSpPr/>
          <p:nvPr/>
        </p:nvSpPr>
        <p:spPr>
          <a:xfrm>
            <a:off x="3188404" y="9571218"/>
            <a:ext cx="164468" cy="441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02" name="Google Shape;9158;g3c96f182b49_4_12135"/>
          <p:cNvSpPr/>
          <p:nvPr/>
        </p:nvSpPr>
        <p:spPr>
          <a:xfrm>
            <a:off x="3205578" y="9176036"/>
            <a:ext cx="130120" cy="131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10705"/>
                </a:moveTo>
                <a:cubicBezTo>
                  <a:pt x="0" y="16755"/>
                  <a:pt x="4687" y="21600"/>
                  <a:pt x="10805" y="21600"/>
                </a:cubicBezTo>
                <a:cubicBezTo>
                  <a:pt x="16710" y="21600"/>
                  <a:pt x="21600" y="16755"/>
                  <a:pt x="21600" y="10705"/>
                </a:cubicBezTo>
                <a:cubicBezTo>
                  <a:pt x="21600" y="4845"/>
                  <a:pt x="16710" y="0"/>
                  <a:pt x="10805" y="0"/>
                </a:cubicBezTo>
                <a:cubicBezTo>
                  <a:pt x="4687" y="0"/>
                  <a:pt x="0" y="4845"/>
                  <a:pt x="0" y="1070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03" name="Google Shape;9159;g3c96f182b49_4_12135"/>
          <p:cNvSpPr/>
          <p:nvPr/>
        </p:nvSpPr>
        <p:spPr>
          <a:xfrm>
            <a:off x="3270669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4" name="Google Shape;9160;g3c96f182b49_4_12135"/>
          <p:cNvSpPr/>
          <p:nvPr/>
        </p:nvSpPr>
        <p:spPr>
          <a:xfrm flipH="1">
            <a:off x="2738036" y="9398198"/>
            <a:ext cx="28101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5" name="Google Shape;9161;g3c96f182b49_4_12135"/>
          <p:cNvSpPr/>
          <p:nvPr/>
        </p:nvSpPr>
        <p:spPr>
          <a:xfrm>
            <a:off x="2738036" y="9430101"/>
            <a:ext cx="28101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6" name="Google Shape;9162;g3c96f182b49_4_12135"/>
          <p:cNvSpPr/>
          <p:nvPr/>
        </p:nvSpPr>
        <p:spPr>
          <a:xfrm flipH="1">
            <a:off x="2741702" y="9679212"/>
            <a:ext cx="2736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7" name="Google Shape;9163;g3c96f182b49_4_12135"/>
          <p:cNvSpPr/>
          <p:nvPr/>
        </p:nvSpPr>
        <p:spPr>
          <a:xfrm>
            <a:off x="2741702" y="9711115"/>
            <a:ext cx="273683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08" name="Google Shape;9164;g3c96f182b49_4_12135"/>
          <p:cNvSpPr/>
          <p:nvPr/>
        </p:nvSpPr>
        <p:spPr>
          <a:xfrm>
            <a:off x="2790778" y="9152752"/>
            <a:ext cx="176752" cy="1766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09" name="Google Shape;9165;g3c96f182b49_4_12135"/>
          <p:cNvSpPr/>
          <p:nvPr/>
        </p:nvSpPr>
        <p:spPr>
          <a:xfrm>
            <a:off x="2796953" y="9571218"/>
            <a:ext cx="163180" cy="44189"/>
          </a:xfrm>
          <a:prstGeom prst="rect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10" name="Google Shape;9166;g3c96f182b49_4_12135"/>
          <p:cNvSpPr/>
          <p:nvPr/>
        </p:nvSpPr>
        <p:spPr>
          <a:xfrm>
            <a:off x="2812904" y="9176036"/>
            <a:ext cx="131278" cy="1313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10705"/>
                </a:moveTo>
                <a:cubicBezTo>
                  <a:pt x="0" y="16755"/>
                  <a:pt x="4847" y="21600"/>
                  <a:pt x="10901" y="21600"/>
                </a:cubicBezTo>
                <a:cubicBezTo>
                  <a:pt x="16753" y="21600"/>
                  <a:pt x="21600" y="16755"/>
                  <a:pt x="21600" y="10705"/>
                </a:cubicBezTo>
                <a:cubicBezTo>
                  <a:pt x="21600" y="4845"/>
                  <a:pt x="16753" y="0"/>
                  <a:pt x="10901" y="0"/>
                </a:cubicBezTo>
                <a:cubicBezTo>
                  <a:pt x="4847" y="0"/>
                  <a:pt x="0" y="4845"/>
                  <a:pt x="0" y="10705"/>
                </a:cubicBezTo>
                <a:close/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11" name="Google Shape;9167;g3c96f182b49_4_12135"/>
          <p:cNvSpPr/>
          <p:nvPr/>
        </p:nvSpPr>
        <p:spPr>
          <a:xfrm>
            <a:off x="2877932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2" name="Google Shape;9168;g3c96f182b49_4_12135"/>
          <p:cNvSpPr/>
          <p:nvPr/>
        </p:nvSpPr>
        <p:spPr>
          <a:xfrm>
            <a:off x="2493813" y="9711115"/>
            <a:ext cx="1" cy="4246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3" name="Google Shape;9169;g3c96f182b49_4_12135"/>
          <p:cNvSpPr/>
          <p:nvPr/>
        </p:nvSpPr>
        <p:spPr>
          <a:xfrm>
            <a:off x="1038251" y="8823820"/>
            <a:ext cx="127676" cy="7486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4" name="Google Shape;9170;g3c96f182b49_4_12135"/>
          <p:cNvSpPr/>
          <p:nvPr/>
        </p:nvSpPr>
        <p:spPr>
          <a:xfrm>
            <a:off x="1165926" y="8898689"/>
            <a:ext cx="1" cy="7609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5" name="Google Shape;9171;g3c96f182b49_4_12135"/>
          <p:cNvSpPr/>
          <p:nvPr/>
        </p:nvSpPr>
        <p:spPr>
          <a:xfrm>
            <a:off x="1116786" y="8974779"/>
            <a:ext cx="49141" cy="1018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9109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16" name="Google Shape;9172;g3c96f182b49_4_12135"/>
          <p:cNvSpPr/>
          <p:nvPr/>
        </p:nvSpPr>
        <p:spPr>
          <a:xfrm>
            <a:off x="1116786" y="9134357"/>
            <a:ext cx="1" cy="28101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7" name="Google Shape;9173;g3c96f182b49_4_12135"/>
          <p:cNvSpPr/>
          <p:nvPr/>
        </p:nvSpPr>
        <p:spPr>
          <a:xfrm>
            <a:off x="1116786" y="9076663"/>
            <a:ext cx="49141" cy="576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18" name="Google Shape;9174;g3c96f182b49_4_12135"/>
          <p:cNvSpPr/>
          <p:nvPr/>
        </p:nvSpPr>
        <p:spPr>
          <a:xfrm flipH="1">
            <a:off x="1116786" y="9471844"/>
            <a:ext cx="1" cy="60255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19" name="Google Shape;9175;g3c96f182b49_4_12135"/>
          <p:cNvSpPr/>
          <p:nvPr/>
        </p:nvSpPr>
        <p:spPr>
          <a:xfrm>
            <a:off x="1116786" y="9415371"/>
            <a:ext cx="49141" cy="564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0"/>
                </a:lnTo>
                <a:lnTo>
                  <a:pt x="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20" name="Google Shape;9176;g3c96f182b49_4_12135"/>
          <p:cNvSpPr/>
          <p:nvPr/>
        </p:nvSpPr>
        <p:spPr>
          <a:xfrm>
            <a:off x="1116786" y="10074394"/>
            <a:ext cx="34412" cy="6136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1" name="Google Shape;9177;g3c96f182b49_4_12135"/>
          <p:cNvSpPr/>
          <p:nvPr/>
        </p:nvSpPr>
        <p:spPr>
          <a:xfrm>
            <a:off x="1151197" y="10135756"/>
            <a:ext cx="1" cy="1386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2" name="Google Shape;9178;g3c96f182b49_4_12135"/>
          <p:cNvSpPr/>
          <p:nvPr/>
        </p:nvSpPr>
        <p:spPr>
          <a:xfrm flipH="1">
            <a:off x="3821699" y="8823820"/>
            <a:ext cx="126390" cy="7486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3" name="Google Shape;9179;g3c96f182b49_4_12135"/>
          <p:cNvSpPr/>
          <p:nvPr/>
        </p:nvSpPr>
        <p:spPr>
          <a:xfrm>
            <a:off x="3821699" y="8898689"/>
            <a:ext cx="1" cy="7609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4" name="Google Shape;9180;g3c96f182b49_4_12135"/>
          <p:cNvSpPr/>
          <p:nvPr/>
        </p:nvSpPr>
        <p:spPr>
          <a:xfrm>
            <a:off x="3821699" y="8974779"/>
            <a:ext cx="49077" cy="1018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9109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25" name="Google Shape;9181;g3c96f182b49_4_12135"/>
          <p:cNvSpPr/>
          <p:nvPr/>
        </p:nvSpPr>
        <p:spPr>
          <a:xfrm>
            <a:off x="3870775" y="9134357"/>
            <a:ext cx="1" cy="28101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6" name="Google Shape;9182;g3c96f182b49_4_12135"/>
          <p:cNvSpPr/>
          <p:nvPr/>
        </p:nvSpPr>
        <p:spPr>
          <a:xfrm>
            <a:off x="3821699" y="9076663"/>
            <a:ext cx="49077" cy="576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27" name="Google Shape;9183;g3c96f182b49_4_12135"/>
          <p:cNvSpPr/>
          <p:nvPr/>
        </p:nvSpPr>
        <p:spPr>
          <a:xfrm>
            <a:off x="3870775" y="9471844"/>
            <a:ext cx="1" cy="60255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28" name="Google Shape;9184;g3c96f182b49_4_12135"/>
          <p:cNvSpPr/>
          <p:nvPr/>
        </p:nvSpPr>
        <p:spPr>
          <a:xfrm>
            <a:off x="3821699" y="9415371"/>
            <a:ext cx="49077" cy="564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0" y="0"/>
                </a:lnTo>
                <a:lnTo>
                  <a:pt x="21600" y="21600"/>
                </a:ln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29" name="Google Shape;9185;g3c96f182b49_4_12135"/>
          <p:cNvSpPr/>
          <p:nvPr/>
        </p:nvSpPr>
        <p:spPr>
          <a:xfrm flipH="1">
            <a:off x="3836428" y="10074394"/>
            <a:ext cx="34348" cy="6136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30" name="Google Shape;9186;g3c96f182b49_4_12135"/>
          <p:cNvSpPr/>
          <p:nvPr/>
        </p:nvSpPr>
        <p:spPr>
          <a:xfrm>
            <a:off x="3836428" y="10135756"/>
            <a:ext cx="1" cy="138675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31" name="Google Shape;9187;g3c96f182b49_4_12135"/>
          <p:cNvSpPr/>
          <p:nvPr/>
        </p:nvSpPr>
        <p:spPr>
          <a:xfrm>
            <a:off x="117832" y="6339846"/>
            <a:ext cx="4750676" cy="39345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14465"/>
                </a:moveTo>
                <a:lnTo>
                  <a:pt x="21600" y="14047"/>
                </a:lnTo>
                <a:lnTo>
                  <a:pt x="20322" y="13131"/>
                </a:lnTo>
                <a:lnTo>
                  <a:pt x="20378" y="12990"/>
                </a:lnTo>
                <a:lnTo>
                  <a:pt x="19217" y="12363"/>
                </a:lnTo>
                <a:lnTo>
                  <a:pt x="18057" y="12990"/>
                </a:lnTo>
                <a:lnTo>
                  <a:pt x="18118" y="13131"/>
                </a:lnTo>
                <a:lnTo>
                  <a:pt x="17415" y="13636"/>
                </a:lnTo>
                <a:lnTo>
                  <a:pt x="17415" y="13562"/>
                </a:lnTo>
                <a:lnTo>
                  <a:pt x="17694" y="13199"/>
                </a:lnTo>
                <a:lnTo>
                  <a:pt x="17415" y="13199"/>
                </a:lnTo>
                <a:lnTo>
                  <a:pt x="17415" y="11420"/>
                </a:lnTo>
                <a:lnTo>
                  <a:pt x="17694" y="11043"/>
                </a:lnTo>
                <a:lnTo>
                  <a:pt x="17560" y="11043"/>
                </a:lnTo>
                <a:lnTo>
                  <a:pt x="17560" y="8887"/>
                </a:lnTo>
                <a:lnTo>
                  <a:pt x="17744" y="8563"/>
                </a:lnTo>
                <a:lnTo>
                  <a:pt x="17560" y="8563"/>
                </a:lnTo>
                <a:lnTo>
                  <a:pt x="17560" y="8354"/>
                </a:lnTo>
                <a:lnTo>
                  <a:pt x="17795" y="7977"/>
                </a:lnTo>
                <a:cubicBezTo>
                  <a:pt x="17795" y="7977"/>
                  <a:pt x="17739" y="7694"/>
                  <a:pt x="17376" y="7694"/>
                </a:cubicBezTo>
                <a:cubicBezTo>
                  <a:pt x="17019" y="7694"/>
                  <a:pt x="17036" y="7485"/>
                  <a:pt x="17036" y="7485"/>
                </a:cubicBezTo>
                <a:lnTo>
                  <a:pt x="17036" y="6960"/>
                </a:lnTo>
                <a:lnTo>
                  <a:pt x="15825" y="6475"/>
                </a:lnTo>
                <a:cubicBezTo>
                  <a:pt x="15825" y="6475"/>
                  <a:pt x="14508" y="5309"/>
                  <a:pt x="13119" y="4507"/>
                </a:cubicBezTo>
                <a:cubicBezTo>
                  <a:pt x="13119" y="4507"/>
                  <a:pt x="12800" y="4299"/>
                  <a:pt x="13119" y="4110"/>
                </a:cubicBezTo>
                <a:lnTo>
                  <a:pt x="13119" y="3672"/>
                </a:lnTo>
                <a:lnTo>
                  <a:pt x="12912" y="3672"/>
                </a:lnTo>
                <a:cubicBezTo>
                  <a:pt x="13119" y="3416"/>
                  <a:pt x="13107" y="3207"/>
                  <a:pt x="12265" y="2998"/>
                </a:cubicBezTo>
                <a:cubicBezTo>
                  <a:pt x="11417" y="2796"/>
                  <a:pt x="11137" y="2486"/>
                  <a:pt x="11137" y="2486"/>
                </a:cubicBezTo>
                <a:lnTo>
                  <a:pt x="11137" y="1887"/>
                </a:lnTo>
                <a:cubicBezTo>
                  <a:pt x="11149" y="1657"/>
                  <a:pt x="11255" y="1617"/>
                  <a:pt x="11255" y="1617"/>
                </a:cubicBezTo>
                <a:cubicBezTo>
                  <a:pt x="11255" y="1617"/>
                  <a:pt x="11456" y="1752"/>
                  <a:pt x="11528" y="1496"/>
                </a:cubicBezTo>
                <a:cubicBezTo>
                  <a:pt x="11595" y="1246"/>
                  <a:pt x="11456" y="1132"/>
                  <a:pt x="11333" y="1132"/>
                </a:cubicBezTo>
                <a:lnTo>
                  <a:pt x="11076" y="1132"/>
                </a:lnTo>
                <a:lnTo>
                  <a:pt x="10981" y="222"/>
                </a:lnTo>
                <a:cubicBezTo>
                  <a:pt x="10981" y="101"/>
                  <a:pt x="10903" y="0"/>
                  <a:pt x="10803" y="0"/>
                </a:cubicBezTo>
                <a:cubicBezTo>
                  <a:pt x="10697" y="0"/>
                  <a:pt x="10619" y="101"/>
                  <a:pt x="10619" y="222"/>
                </a:cubicBezTo>
                <a:lnTo>
                  <a:pt x="10524" y="1132"/>
                </a:lnTo>
                <a:lnTo>
                  <a:pt x="10267" y="1132"/>
                </a:lnTo>
                <a:cubicBezTo>
                  <a:pt x="10144" y="1132"/>
                  <a:pt x="10005" y="1246"/>
                  <a:pt x="10072" y="1496"/>
                </a:cubicBezTo>
                <a:cubicBezTo>
                  <a:pt x="10144" y="1752"/>
                  <a:pt x="10345" y="1617"/>
                  <a:pt x="10345" y="1617"/>
                </a:cubicBezTo>
                <a:cubicBezTo>
                  <a:pt x="10345" y="1617"/>
                  <a:pt x="10451" y="1657"/>
                  <a:pt x="10463" y="1887"/>
                </a:cubicBezTo>
                <a:lnTo>
                  <a:pt x="10463" y="2486"/>
                </a:lnTo>
                <a:cubicBezTo>
                  <a:pt x="10463" y="2486"/>
                  <a:pt x="10184" y="2796"/>
                  <a:pt x="9335" y="2998"/>
                </a:cubicBezTo>
                <a:cubicBezTo>
                  <a:pt x="8493" y="3207"/>
                  <a:pt x="8481" y="3416"/>
                  <a:pt x="8688" y="3672"/>
                </a:cubicBezTo>
                <a:lnTo>
                  <a:pt x="8481" y="3672"/>
                </a:lnTo>
                <a:lnTo>
                  <a:pt x="8481" y="4110"/>
                </a:lnTo>
                <a:cubicBezTo>
                  <a:pt x="8800" y="4299"/>
                  <a:pt x="8481" y="4507"/>
                  <a:pt x="8481" y="4507"/>
                </a:cubicBezTo>
                <a:cubicBezTo>
                  <a:pt x="7092" y="5309"/>
                  <a:pt x="5775" y="6475"/>
                  <a:pt x="5775" y="6475"/>
                </a:cubicBezTo>
                <a:lnTo>
                  <a:pt x="4564" y="6960"/>
                </a:lnTo>
                <a:lnTo>
                  <a:pt x="4564" y="7485"/>
                </a:lnTo>
                <a:cubicBezTo>
                  <a:pt x="4564" y="7485"/>
                  <a:pt x="4581" y="7694"/>
                  <a:pt x="4224" y="7694"/>
                </a:cubicBezTo>
                <a:cubicBezTo>
                  <a:pt x="3861" y="7694"/>
                  <a:pt x="3806" y="7977"/>
                  <a:pt x="3806" y="7977"/>
                </a:cubicBezTo>
                <a:lnTo>
                  <a:pt x="4040" y="8354"/>
                </a:lnTo>
                <a:lnTo>
                  <a:pt x="4040" y="8563"/>
                </a:lnTo>
                <a:lnTo>
                  <a:pt x="3856" y="8563"/>
                </a:lnTo>
                <a:lnTo>
                  <a:pt x="4040" y="8887"/>
                </a:lnTo>
                <a:lnTo>
                  <a:pt x="4040" y="11043"/>
                </a:lnTo>
                <a:lnTo>
                  <a:pt x="3906" y="11043"/>
                </a:lnTo>
                <a:lnTo>
                  <a:pt x="4185" y="11420"/>
                </a:lnTo>
                <a:lnTo>
                  <a:pt x="4185" y="13199"/>
                </a:lnTo>
                <a:lnTo>
                  <a:pt x="3906" y="13199"/>
                </a:lnTo>
                <a:lnTo>
                  <a:pt x="4185" y="13562"/>
                </a:lnTo>
                <a:lnTo>
                  <a:pt x="4185" y="13636"/>
                </a:lnTo>
                <a:lnTo>
                  <a:pt x="3482" y="13131"/>
                </a:lnTo>
                <a:lnTo>
                  <a:pt x="3543" y="12990"/>
                </a:lnTo>
                <a:lnTo>
                  <a:pt x="2377" y="12363"/>
                </a:lnTo>
                <a:lnTo>
                  <a:pt x="1216" y="12990"/>
                </a:lnTo>
                <a:lnTo>
                  <a:pt x="1278" y="13131"/>
                </a:lnTo>
                <a:lnTo>
                  <a:pt x="0" y="14047"/>
                </a:lnTo>
                <a:lnTo>
                  <a:pt x="0" y="14465"/>
                </a:lnTo>
                <a:lnTo>
                  <a:pt x="223" y="14701"/>
                </a:lnTo>
                <a:lnTo>
                  <a:pt x="223" y="15031"/>
                </a:lnTo>
                <a:lnTo>
                  <a:pt x="0" y="15031"/>
                </a:lnTo>
                <a:lnTo>
                  <a:pt x="223" y="15341"/>
                </a:lnTo>
                <a:lnTo>
                  <a:pt x="223" y="16884"/>
                </a:lnTo>
                <a:lnTo>
                  <a:pt x="0" y="16884"/>
                </a:lnTo>
                <a:lnTo>
                  <a:pt x="223" y="17194"/>
                </a:lnTo>
                <a:lnTo>
                  <a:pt x="223" y="20502"/>
                </a:lnTo>
                <a:lnTo>
                  <a:pt x="67" y="20839"/>
                </a:lnTo>
                <a:lnTo>
                  <a:pt x="67" y="21600"/>
                </a:lnTo>
                <a:lnTo>
                  <a:pt x="21527" y="21600"/>
                </a:lnTo>
                <a:lnTo>
                  <a:pt x="21527" y="20839"/>
                </a:lnTo>
                <a:lnTo>
                  <a:pt x="21371" y="20502"/>
                </a:lnTo>
                <a:lnTo>
                  <a:pt x="21371" y="17194"/>
                </a:lnTo>
                <a:lnTo>
                  <a:pt x="21600" y="16884"/>
                </a:lnTo>
                <a:lnTo>
                  <a:pt x="21371" y="16884"/>
                </a:lnTo>
                <a:lnTo>
                  <a:pt x="21371" y="15341"/>
                </a:lnTo>
                <a:lnTo>
                  <a:pt x="21600" y="15031"/>
                </a:lnTo>
                <a:lnTo>
                  <a:pt x="21371" y="15031"/>
                </a:lnTo>
                <a:lnTo>
                  <a:pt x="21371" y="14701"/>
                </a:lnTo>
                <a:lnTo>
                  <a:pt x="21600" y="14465"/>
                </a:lnTo>
                <a:close/>
              </a:path>
            </a:pathLst>
          </a:custGeom>
          <a:ln w="362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2" name="Google Shape;9188;g3c96f182b49_4_12135"/>
          <p:cNvSpPr/>
          <p:nvPr/>
        </p:nvSpPr>
        <p:spPr>
          <a:xfrm>
            <a:off x="5276952" y="9171148"/>
            <a:ext cx="149982" cy="9486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34" h="21600" fill="norm" stroke="1" extrusionOk="0">
                <a:moveTo>
                  <a:pt x="9634" y="0"/>
                </a:moveTo>
                <a:cubicBezTo>
                  <a:pt x="-11966" y="21445"/>
                  <a:pt x="9481" y="21600"/>
                  <a:pt x="9634" y="21600"/>
                </a:cubicBezTo>
                <a:lnTo>
                  <a:pt x="9634" y="0"/>
                </a:lnTo>
                <a:close/>
                <a:moveTo>
                  <a:pt x="9634" y="21600"/>
                </a:moveTo>
                <a:cubicBezTo>
                  <a:pt x="9634" y="21600"/>
                  <a:pt x="9634" y="21600"/>
                  <a:pt x="9634" y="21600"/>
                </a:cubicBezTo>
                <a:close/>
              </a:path>
            </a:pathLst>
          </a:custGeom>
          <a:solidFill>
            <a:srgbClr val="35EB93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3" name="Google Shape;9189;g3c96f182b49_4_12135"/>
          <p:cNvSpPr/>
          <p:nvPr/>
        </p:nvSpPr>
        <p:spPr>
          <a:xfrm>
            <a:off x="5426904" y="9171148"/>
            <a:ext cx="149227" cy="9486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652" h="21600" fill="norm" stroke="1" extrusionOk="0">
                <a:moveTo>
                  <a:pt x="2" y="0"/>
                </a:moveTo>
                <a:lnTo>
                  <a:pt x="2" y="21600"/>
                </a:lnTo>
                <a:cubicBezTo>
                  <a:pt x="235" y="21599"/>
                  <a:pt x="21598" y="21367"/>
                  <a:pt x="2" y="0"/>
                </a:cubicBezTo>
                <a:close/>
                <a:moveTo>
                  <a:pt x="2" y="21600"/>
                </a:moveTo>
                <a:cubicBezTo>
                  <a:pt x="2" y="21600"/>
                  <a:pt x="-2" y="21600"/>
                  <a:pt x="2" y="21600"/>
                </a:cubicBezTo>
                <a:close/>
              </a:path>
            </a:pathLst>
          </a:custGeom>
          <a:solidFill>
            <a:srgbClr val="35EB93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4" name="Google Shape;9190;g3c96f182b49_4_12135"/>
          <p:cNvSpPr/>
          <p:nvPr/>
        </p:nvSpPr>
        <p:spPr>
          <a:xfrm flipV="1">
            <a:off x="5436774" y="9677989"/>
            <a:ext cx="1" cy="5964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35" name="Google Shape;9191;g3c96f182b49_4_12135"/>
          <p:cNvSpPr/>
          <p:nvPr/>
        </p:nvSpPr>
        <p:spPr>
          <a:xfrm>
            <a:off x="5288951" y="9174815"/>
            <a:ext cx="147838" cy="935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96" h="21574" fill="norm" stroke="1" extrusionOk="0">
                <a:moveTo>
                  <a:pt x="9495" y="21572"/>
                </a:moveTo>
                <a:cubicBezTo>
                  <a:pt x="9652" y="21600"/>
                  <a:pt x="-11948" y="21572"/>
                  <a:pt x="949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6" name="Google Shape;9192;g3c96f182b49_4_12135"/>
          <p:cNvSpPr/>
          <p:nvPr/>
        </p:nvSpPr>
        <p:spPr>
          <a:xfrm>
            <a:off x="5436744" y="9174815"/>
            <a:ext cx="147585" cy="935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6" h="21574" fill="norm" stroke="1" extrusionOk="0">
                <a:moveTo>
                  <a:pt x="2" y="21572"/>
                </a:moveTo>
                <a:cubicBezTo>
                  <a:pt x="-233" y="21600"/>
                  <a:pt x="21367" y="21572"/>
                  <a:pt x="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7" name="Google Shape;9193;g3c96f182b49_4_12135"/>
          <p:cNvSpPr/>
          <p:nvPr/>
        </p:nvSpPr>
        <p:spPr>
          <a:xfrm>
            <a:off x="8564780" y="9171148"/>
            <a:ext cx="147587" cy="9377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79" h="21600" fill="norm" stroke="1" extrusionOk="0">
                <a:moveTo>
                  <a:pt x="9876" y="0"/>
                </a:moveTo>
                <a:cubicBezTo>
                  <a:pt x="-11715" y="20870"/>
                  <a:pt x="8649" y="21600"/>
                  <a:pt x="9825" y="21600"/>
                </a:cubicBezTo>
                <a:cubicBezTo>
                  <a:pt x="9868" y="21600"/>
                  <a:pt x="9885" y="21599"/>
                  <a:pt x="9876" y="21599"/>
                </a:cubicBezTo>
                <a:lnTo>
                  <a:pt x="9876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8" name="Google Shape;9194;g3c96f182b49_4_12135"/>
          <p:cNvSpPr/>
          <p:nvPr/>
        </p:nvSpPr>
        <p:spPr>
          <a:xfrm>
            <a:off x="8712306" y="9171148"/>
            <a:ext cx="148370" cy="9377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96" h="21600" fill="norm" stroke="1" extrusionOk="0">
                <a:moveTo>
                  <a:pt x="2" y="0"/>
                </a:moveTo>
                <a:lnTo>
                  <a:pt x="2" y="21599"/>
                </a:lnTo>
                <a:cubicBezTo>
                  <a:pt x="-7" y="21599"/>
                  <a:pt x="14" y="21600"/>
                  <a:pt x="57" y="21600"/>
                </a:cubicBezTo>
                <a:cubicBezTo>
                  <a:pt x="1301" y="21600"/>
                  <a:pt x="21593" y="20870"/>
                  <a:pt x="2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39" name="Google Shape;9195;g3c96f182b49_4_12135"/>
          <p:cNvSpPr/>
          <p:nvPr/>
        </p:nvSpPr>
        <p:spPr>
          <a:xfrm flipV="1">
            <a:off x="8709890" y="9677989"/>
            <a:ext cx="1" cy="59644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40" name="Google Shape;9196;g3c96f182b49_4_12135"/>
          <p:cNvSpPr/>
          <p:nvPr/>
        </p:nvSpPr>
        <p:spPr>
          <a:xfrm>
            <a:off x="8562337" y="9174815"/>
            <a:ext cx="147584" cy="935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6" h="21574" fill="norm" stroke="1" extrusionOk="0">
                <a:moveTo>
                  <a:pt x="9443" y="21572"/>
                </a:moveTo>
                <a:cubicBezTo>
                  <a:pt x="9678" y="21600"/>
                  <a:pt x="-11922" y="21572"/>
                  <a:pt x="9443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1" name="Google Shape;9197;g3c96f182b49_4_12135"/>
          <p:cNvSpPr/>
          <p:nvPr/>
        </p:nvSpPr>
        <p:spPr>
          <a:xfrm>
            <a:off x="8709859" y="9174815"/>
            <a:ext cx="147543" cy="935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3" h="21574" fill="norm" stroke="1" extrusionOk="0">
                <a:moveTo>
                  <a:pt x="2" y="21572"/>
                </a:moveTo>
                <a:cubicBezTo>
                  <a:pt x="-237" y="21600"/>
                  <a:pt x="21363" y="21572"/>
                  <a:pt x="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2" name="Google Shape;9198;g3c96f182b49_4_12135"/>
          <p:cNvSpPr/>
          <p:nvPr/>
        </p:nvSpPr>
        <p:spPr>
          <a:xfrm>
            <a:off x="17137482" y="7700922"/>
            <a:ext cx="103042" cy="430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0"/>
                  <a:pt x="21344" y="2583"/>
                  <a:pt x="10800" y="4799"/>
                </a:cubicBezTo>
                <a:cubicBezTo>
                  <a:pt x="1025" y="6893"/>
                  <a:pt x="0" y="8737"/>
                  <a:pt x="0" y="8737"/>
                </a:cubicBezTo>
                <a:lnTo>
                  <a:pt x="7969" y="19629"/>
                </a:lnTo>
                <a:lnTo>
                  <a:pt x="21344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3" name="Google Shape;9199;g3c96f182b49_4_12135"/>
          <p:cNvSpPr/>
          <p:nvPr/>
        </p:nvSpPr>
        <p:spPr>
          <a:xfrm>
            <a:off x="17181605" y="8131673"/>
            <a:ext cx="240558" cy="1"/>
          </a:xfrm>
          <a:prstGeom prst="line">
            <a:avLst/>
          </a:prstGeom>
          <a:ln w="238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44" name="Google Shape;9200;g3c96f182b49_4_12135"/>
          <p:cNvSpPr/>
          <p:nvPr/>
        </p:nvSpPr>
        <p:spPr>
          <a:xfrm>
            <a:off x="17240522" y="7700922"/>
            <a:ext cx="101884" cy="430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0"/>
                  <a:pt x="0" y="2583"/>
                  <a:pt x="10677" y="4799"/>
                </a:cubicBezTo>
                <a:cubicBezTo>
                  <a:pt x="20823" y="6893"/>
                  <a:pt x="21600" y="8737"/>
                  <a:pt x="21600" y="8737"/>
                </a:cubicBezTo>
                <a:lnTo>
                  <a:pt x="13527" y="19629"/>
                </a:lnTo>
                <a:lnTo>
                  <a:pt x="0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5" name="Google Shape;9201;g3c96f182b49_4_12135"/>
          <p:cNvSpPr/>
          <p:nvPr/>
        </p:nvSpPr>
        <p:spPr>
          <a:xfrm>
            <a:off x="17603803" y="7700922"/>
            <a:ext cx="101883" cy="430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cubicBezTo>
                  <a:pt x="0" y="0"/>
                  <a:pt x="0" y="2583"/>
                  <a:pt x="10664" y="4799"/>
                </a:cubicBezTo>
                <a:cubicBezTo>
                  <a:pt x="20823" y="6893"/>
                  <a:pt x="21600" y="8737"/>
                  <a:pt x="21600" y="8737"/>
                </a:cubicBezTo>
                <a:lnTo>
                  <a:pt x="13527" y="19629"/>
                </a:lnTo>
                <a:lnTo>
                  <a:pt x="0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6" name="Google Shape;9202;g3c96f182b49_4_12135"/>
          <p:cNvSpPr/>
          <p:nvPr/>
        </p:nvSpPr>
        <p:spPr>
          <a:xfrm flipH="1">
            <a:off x="17420941" y="8131673"/>
            <a:ext cx="240558" cy="1"/>
          </a:xfrm>
          <a:prstGeom prst="line">
            <a:avLst/>
          </a:prstGeom>
          <a:ln w="238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47" name="Google Shape;9203;g3c96f182b49_4_12135"/>
          <p:cNvSpPr/>
          <p:nvPr/>
        </p:nvSpPr>
        <p:spPr>
          <a:xfrm>
            <a:off x="17500697" y="7700922"/>
            <a:ext cx="103106" cy="4307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cubicBezTo>
                  <a:pt x="21600" y="0"/>
                  <a:pt x="21344" y="2583"/>
                  <a:pt x="10807" y="4799"/>
                </a:cubicBezTo>
                <a:cubicBezTo>
                  <a:pt x="1038" y="6893"/>
                  <a:pt x="0" y="8737"/>
                  <a:pt x="0" y="8737"/>
                </a:cubicBezTo>
                <a:lnTo>
                  <a:pt x="7977" y="19629"/>
                </a:lnTo>
                <a:lnTo>
                  <a:pt x="21600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48" name="Google Shape;9204;g3c96f182b49_4_12135"/>
          <p:cNvSpPr/>
          <p:nvPr/>
        </p:nvSpPr>
        <p:spPr>
          <a:xfrm>
            <a:off x="17420941" y="8005284"/>
            <a:ext cx="1" cy="1675151"/>
          </a:xfrm>
          <a:prstGeom prst="line">
            <a:avLst/>
          </a:prstGeom>
          <a:ln w="238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49" name="Google Shape;9205;g3c96f182b49_4_12135"/>
          <p:cNvSpPr/>
          <p:nvPr/>
        </p:nvSpPr>
        <p:spPr>
          <a:xfrm>
            <a:off x="17298218" y="9680434"/>
            <a:ext cx="122724" cy="5939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0"/>
                </a:moveTo>
                <a:lnTo>
                  <a:pt x="13392" y="0"/>
                </a:ln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50" name="Google Shape;9206;g3c96f182b49_4_12135"/>
          <p:cNvSpPr/>
          <p:nvPr/>
        </p:nvSpPr>
        <p:spPr>
          <a:xfrm>
            <a:off x="17387816" y="8968669"/>
            <a:ext cx="6625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1" name="Google Shape;9207;g3c96f182b49_4_12135"/>
          <p:cNvSpPr/>
          <p:nvPr/>
        </p:nvSpPr>
        <p:spPr>
          <a:xfrm>
            <a:off x="17387816" y="9026364"/>
            <a:ext cx="6625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2" name="Google Shape;9208;g3c96f182b49_4_12135"/>
          <p:cNvSpPr/>
          <p:nvPr/>
        </p:nvSpPr>
        <p:spPr>
          <a:xfrm>
            <a:off x="17387816" y="9085217"/>
            <a:ext cx="66250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3" name="Google Shape;9209;g3c96f182b49_4_12135"/>
          <p:cNvSpPr/>
          <p:nvPr/>
        </p:nvSpPr>
        <p:spPr>
          <a:xfrm>
            <a:off x="17420941" y="9680434"/>
            <a:ext cx="122723" cy="5939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7992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ln w="238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54" name="Google Shape;9210;g3c96f182b49_4_12135"/>
          <p:cNvSpPr/>
          <p:nvPr/>
        </p:nvSpPr>
        <p:spPr>
          <a:xfrm>
            <a:off x="17310503" y="10175054"/>
            <a:ext cx="22087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5" name="Google Shape;9211;g3c96f182b49_4_12135"/>
          <p:cNvSpPr/>
          <p:nvPr/>
        </p:nvSpPr>
        <p:spPr>
          <a:xfrm flipH="1">
            <a:off x="17386594" y="9902595"/>
            <a:ext cx="14730" cy="21965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6" name="Google Shape;9212;g3c96f182b49_4_12135"/>
          <p:cNvSpPr/>
          <p:nvPr/>
        </p:nvSpPr>
        <p:spPr>
          <a:xfrm>
            <a:off x="17440557" y="9902595"/>
            <a:ext cx="15952" cy="21965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7" name="Google Shape;9213;g3c96f182b49_4_12135"/>
          <p:cNvSpPr/>
          <p:nvPr/>
        </p:nvSpPr>
        <p:spPr>
          <a:xfrm>
            <a:off x="17353469" y="9841234"/>
            <a:ext cx="133722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8" name="Google Shape;9214;g3c96f182b49_4_12135"/>
          <p:cNvSpPr/>
          <p:nvPr/>
        </p:nvSpPr>
        <p:spPr>
          <a:xfrm>
            <a:off x="17137482" y="7875165"/>
            <a:ext cx="204925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59" name="Google Shape;9215;g3c96f182b49_4_12135"/>
          <p:cNvSpPr/>
          <p:nvPr/>
        </p:nvSpPr>
        <p:spPr>
          <a:xfrm>
            <a:off x="17500697" y="7875165"/>
            <a:ext cx="204989" cy="1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0" name="Google Shape;9216;g3c96f182b49_4_12135"/>
          <p:cNvSpPr/>
          <p:nvPr/>
        </p:nvSpPr>
        <p:spPr>
          <a:xfrm>
            <a:off x="17201288" y="7875165"/>
            <a:ext cx="39236" cy="2565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1" name="Google Shape;9217;g3c96f182b49_4_12135"/>
          <p:cNvSpPr/>
          <p:nvPr/>
        </p:nvSpPr>
        <p:spPr>
          <a:xfrm flipH="1">
            <a:off x="17240522" y="7875165"/>
            <a:ext cx="38078" cy="2565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2" name="Google Shape;9218;g3c96f182b49_4_12135"/>
          <p:cNvSpPr/>
          <p:nvPr/>
        </p:nvSpPr>
        <p:spPr>
          <a:xfrm>
            <a:off x="17564566" y="7875165"/>
            <a:ext cx="39236" cy="2565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3" name="Google Shape;9219;g3c96f182b49_4_12135"/>
          <p:cNvSpPr/>
          <p:nvPr/>
        </p:nvSpPr>
        <p:spPr>
          <a:xfrm flipH="1">
            <a:off x="17603802" y="7875165"/>
            <a:ext cx="38079" cy="25650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4" name="Google Shape;9220;g3c96f182b49_4_12135"/>
          <p:cNvSpPr/>
          <p:nvPr/>
        </p:nvSpPr>
        <p:spPr>
          <a:xfrm>
            <a:off x="17200066" y="8151290"/>
            <a:ext cx="220876" cy="174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6392"/>
                </a:moveTo>
                <a:cubicBezTo>
                  <a:pt x="837" y="3196"/>
                  <a:pt x="3478" y="0"/>
                  <a:pt x="8882" y="0"/>
                </a:cubicBezTo>
                <a:cubicBezTo>
                  <a:pt x="14278" y="0"/>
                  <a:pt x="21600" y="8520"/>
                  <a:pt x="2160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65" name="Google Shape;9221;g3c96f182b49_4_12135"/>
          <p:cNvSpPr/>
          <p:nvPr/>
        </p:nvSpPr>
        <p:spPr>
          <a:xfrm>
            <a:off x="17420941" y="8151290"/>
            <a:ext cx="220940" cy="174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6392"/>
                </a:moveTo>
                <a:cubicBezTo>
                  <a:pt x="20757" y="3196"/>
                  <a:pt x="17997" y="0"/>
                  <a:pt x="12602" y="0"/>
                </a:cubicBezTo>
                <a:cubicBezTo>
                  <a:pt x="7200" y="0"/>
                  <a:pt x="0" y="8520"/>
                  <a:pt x="0" y="2160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66" name="Google Shape;9222;g3c96f182b49_4_12135"/>
          <p:cNvSpPr/>
          <p:nvPr/>
        </p:nvSpPr>
        <p:spPr>
          <a:xfrm>
            <a:off x="17740583" y="8785807"/>
            <a:ext cx="200770" cy="12739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34" h="21600" fill="norm" stroke="1" extrusionOk="0">
                <a:moveTo>
                  <a:pt x="9831" y="0"/>
                </a:moveTo>
                <a:cubicBezTo>
                  <a:pt x="-11760" y="20969"/>
                  <a:pt x="8797" y="21600"/>
                  <a:pt x="9796" y="21600"/>
                </a:cubicBezTo>
                <a:cubicBezTo>
                  <a:pt x="9827" y="21600"/>
                  <a:pt x="9840" y="21600"/>
                  <a:pt x="9831" y="21599"/>
                </a:cubicBezTo>
                <a:lnTo>
                  <a:pt x="9831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67" name="Google Shape;9223;g3c96f182b49_4_12135"/>
          <p:cNvSpPr/>
          <p:nvPr/>
        </p:nvSpPr>
        <p:spPr>
          <a:xfrm>
            <a:off x="17941280" y="8785807"/>
            <a:ext cx="201560" cy="12739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48" h="21600" fill="norm" stroke="1" extrusionOk="0">
                <a:moveTo>
                  <a:pt x="0" y="0"/>
                </a:moveTo>
                <a:lnTo>
                  <a:pt x="0" y="21599"/>
                </a:lnTo>
                <a:cubicBezTo>
                  <a:pt x="-3" y="21600"/>
                  <a:pt x="10" y="21600"/>
                  <a:pt x="41" y="21600"/>
                </a:cubicBezTo>
                <a:cubicBezTo>
                  <a:pt x="1094" y="21600"/>
                  <a:pt x="21597" y="20969"/>
                  <a:pt x="0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68" name="Google Shape;9224;g3c96f182b49_4_12135"/>
          <p:cNvSpPr/>
          <p:nvPr/>
        </p:nvSpPr>
        <p:spPr>
          <a:xfrm flipV="1">
            <a:off x="17948687" y="9466892"/>
            <a:ext cx="1" cy="807538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69" name="Google Shape;9225;g3c96f182b49_4_12135"/>
          <p:cNvSpPr/>
          <p:nvPr/>
        </p:nvSpPr>
        <p:spPr>
          <a:xfrm>
            <a:off x="17748220" y="8785807"/>
            <a:ext cx="200490" cy="12665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86" h="21580" fill="norm" stroke="1" extrusionOk="0">
                <a:moveTo>
                  <a:pt x="9485" y="21579"/>
                </a:moveTo>
                <a:cubicBezTo>
                  <a:pt x="9658" y="21600"/>
                  <a:pt x="-11942" y="21579"/>
                  <a:pt x="948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0" name="Google Shape;9226;g3c96f182b49_4_12135"/>
          <p:cNvSpPr/>
          <p:nvPr/>
        </p:nvSpPr>
        <p:spPr>
          <a:xfrm>
            <a:off x="17948645" y="8785807"/>
            <a:ext cx="199652" cy="12665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6" h="21580" fill="norm" stroke="1" extrusionOk="0">
                <a:moveTo>
                  <a:pt x="2" y="21579"/>
                </a:moveTo>
                <a:cubicBezTo>
                  <a:pt x="-232" y="21600"/>
                  <a:pt x="21368" y="21579"/>
                  <a:pt x="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1" name="Google Shape;9227;g3c96f182b49_4_12135"/>
          <p:cNvSpPr/>
          <p:nvPr/>
        </p:nvSpPr>
        <p:spPr>
          <a:xfrm>
            <a:off x="262082" y="8785807"/>
            <a:ext cx="196937" cy="1249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36" h="21600" fill="norm" stroke="1" extrusionOk="0">
                <a:moveTo>
                  <a:pt x="9834" y="0"/>
                </a:moveTo>
                <a:cubicBezTo>
                  <a:pt x="-11760" y="20962"/>
                  <a:pt x="8793" y="21600"/>
                  <a:pt x="9798" y="21600"/>
                </a:cubicBezTo>
                <a:cubicBezTo>
                  <a:pt x="9827" y="21600"/>
                  <a:pt x="9840" y="21599"/>
                  <a:pt x="9834" y="21599"/>
                </a:cubicBezTo>
                <a:lnTo>
                  <a:pt x="9834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2" name="Google Shape;9228;g3c96f182b49_4_12135"/>
          <p:cNvSpPr/>
          <p:nvPr/>
        </p:nvSpPr>
        <p:spPr>
          <a:xfrm>
            <a:off x="458953" y="8785807"/>
            <a:ext cx="196951" cy="12494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836" h="21600" fill="norm" stroke="1" extrusionOk="0">
                <a:moveTo>
                  <a:pt x="1" y="0"/>
                </a:moveTo>
                <a:lnTo>
                  <a:pt x="1" y="21599"/>
                </a:lnTo>
                <a:cubicBezTo>
                  <a:pt x="-5" y="21599"/>
                  <a:pt x="8" y="21600"/>
                  <a:pt x="37" y="21600"/>
                </a:cubicBezTo>
                <a:cubicBezTo>
                  <a:pt x="1045" y="21600"/>
                  <a:pt x="21595" y="20962"/>
                  <a:pt x="1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3" name="Google Shape;9229;g3c96f182b49_4_12135"/>
          <p:cNvSpPr/>
          <p:nvPr/>
        </p:nvSpPr>
        <p:spPr>
          <a:xfrm flipV="1">
            <a:off x="450431" y="9471844"/>
            <a:ext cx="1" cy="80258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74" name="Google Shape;9230;g3c96f182b49_4_12135"/>
          <p:cNvSpPr/>
          <p:nvPr/>
        </p:nvSpPr>
        <p:spPr>
          <a:xfrm>
            <a:off x="251863" y="8795584"/>
            <a:ext cx="198608" cy="1258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7" h="21580" fill="norm" stroke="1" extrusionOk="0">
                <a:moveTo>
                  <a:pt x="9445" y="21579"/>
                </a:moveTo>
                <a:cubicBezTo>
                  <a:pt x="9678" y="21600"/>
                  <a:pt x="-11922" y="21579"/>
                  <a:pt x="9445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5" name="Google Shape;9231;g3c96f182b49_4_12135"/>
          <p:cNvSpPr/>
          <p:nvPr/>
        </p:nvSpPr>
        <p:spPr>
          <a:xfrm>
            <a:off x="450390" y="8795584"/>
            <a:ext cx="198566" cy="1258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9445" h="21580" fill="norm" stroke="1" extrusionOk="0">
                <a:moveTo>
                  <a:pt x="2" y="21579"/>
                </a:moveTo>
                <a:cubicBezTo>
                  <a:pt x="-234" y="21600"/>
                  <a:pt x="21366" y="21579"/>
                  <a:pt x="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6" name="Google Shape;9232;g3c96f182b49_4_12135"/>
          <p:cNvSpPr/>
          <p:nvPr/>
        </p:nvSpPr>
        <p:spPr>
          <a:xfrm>
            <a:off x="9957099" y="8785807"/>
            <a:ext cx="308950" cy="11769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46" h="21600" fill="norm" stroke="1" extrusionOk="0">
                <a:moveTo>
                  <a:pt x="12946" y="0"/>
                </a:moveTo>
                <a:cubicBezTo>
                  <a:pt x="6464" y="0"/>
                  <a:pt x="-1455" y="5811"/>
                  <a:pt x="3946" y="12388"/>
                </a:cubicBezTo>
                <a:cubicBezTo>
                  <a:pt x="-8654" y="15022"/>
                  <a:pt x="12946" y="21600"/>
                  <a:pt x="12946" y="21600"/>
                </a:cubicBezTo>
                <a:lnTo>
                  <a:pt x="12946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7" name="Google Shape;9233;g3c96f182b49_4_12135"/>
          <p:cNvSpPr/>
          <p:nvPr/>
        </p:nvSpPr>
        <p:spPr>
          <a:xfrm>
            <a:off x="10266048" y="8785807"/>
            <a:ext cx="307861" cy="11769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33" h="21600" fill="norm" stroke="1" extrusionOk="0">
                <a:moveTo>
                  <a:pt x="0" y="0"/>
                </a:moveTo>
                <a:lnTo>
                  <a:pt x="0" y="21600"/>
                </a:lnTo>
                <a:cubicBezTo>
                  <a:pt x="0" y="21600"/>
                  <a:pt x="21600" y="15022"/>
                  <a:pt x="8971" y="12388"/>
                </a:cubicBezTo>
                <a:cubicBezTo>
                  <a:pt x="14383" y="5811"/>
                  <a:pt x="6444" y="0"/>
                  <a:pt x="0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8" name="Google Shape;9234;g3c96f182b49_4_12135"/>
          <p:cNvSpPr/>
          <p:nvPr/>
        </p:nvSpPr>
        <p:spPr>
          <a:xfrm>
            <a:off x="9961828" y="8795584"/>
            <a:ext cx="307887" cy="1175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32" h="21600" fill="norm" stroke="1" extrusionOk="0">
                <a:moveTo>
                  <a:pt x="12932" y="21600"/>
                </a:moveTo>
                <a:cubicBezTo>
                  <a:pt x="12932" y="21600"/>
                  <a:pt x="-8668" y="15016"/>
                  <a:pt x="3962" y="12379"/>
                </a:cubicBezTo>
                <a:cubicBezTo>
                  <a:pt x="-1452" y="5795"/>
                  <a:pt x="6488" y="0"/>
                  <a:pt x="1293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79" name="Google Shape;9235;g3c96f182b49_4_12135"/>
          <p:cNvSpPr/>
          <p:nvPr/>
        </p:nvSpPr>
        <p:spPr>
          <a:xfrm>
            <a:off x="10269715" y="8795584"/>
            <a:ext cx="308950" cy="1175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46" h="21600" fill="norm" stroke="1" extrusionOk="0">
                <a:moveTo>
                  <a:pt x="0" y="21600"/>
                </a:moveTo>
                <a:cubicBezTo>
                  <a:pt x="0" y="21600"/>
                  <a:pt x="21600" y="15016"/>
                  <a:pt x="9000" y="12379"/>
                </a:cubicBezTo>
                <a:cubicBezTo>
                  <a:pt x="14398" y="5795"/>
                  <a:pt x="6479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80" name="Google Shape;9236;g3c96f182b49_4_12135"/>
          <p:cNvSpPr/>
          <p:nvPr/>
        </p:nvSpPr>
        <p:spPr>
          <a:xfrm>
            <a:off x="10269714" y="9036141"/>
            <a:ext cx="1" cy="12505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81" name="Google Shape;9237;g3c96f182b49_4_12135"/>
          <p:cNvSpPr/>
          <p:nvPr/>
        </p:nvSpPr>
        <p:spPr>
          <a:xfrm flipH="1">
            <a:off x="10269714" y="9624025"/>
            <a:ext cx="154626" cy="15462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82" name="Google Shape;9238;g3c96f182b49_4_12135"/>
          <p:cNvSpPr/>
          <p:nvPr/>
        </p:nvSpPr>
        <p:spPr>
          <a:xfrm>
            <a:off x="10116311" y="9624025"/>
            <a:ext cx="153404" cy="15462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83" name="Google Shape;9239;g3c96f182b49_4_12135"/>
          <p:cNvSpPr/>
          <p:nvPr/>
        </p:nvSpPr>
        <p:spPr>
          <a:xfrm>
            <a:off x="3618119" y="8785807"/>
            <a:ext cx="311574" cy="11855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64" h="21600" fill="norm" stroke="1" extrusionOk="0">
                <a:moveTo>
                  <a:pt x="12964" y="0"/>
                </a:moveTo>
                <a:cubicBezTo>
                  <a:pt x="6479" y="0"/>
                  <a:pt x="-1437" y="5791"/>
                  <a:pt x="3926" y="12387"/>
                </a:cubicBezTo>
                <a:cubicBezTo>
                  <a:pt x="-8636" y="15004"/>
                  <a:pt x="12964" y="21600"/>
                  <a:pt x="12964" y="21600"/>
                </a:cubicBezTo>
                <a:lnTo>
                  <a:pt x="12964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84" name="Google Shape;9240;g3c96f182b49_4_12135"/>
          <p:cNvSpPr/>
          <p:nvPr/>
        </p:nvSpPr>
        <p:spPr>
          <a:xfrm>
            <a:off x="3929692" y="8785807"/>
            <a:ext cx="310510" cy="11855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50" h="21600" fill="norm" stroke="1" extrusionOk="0">
                <a:moveTo>
                  <a:pt x="0" y="0"/>
                </a:moveTo>
                <a:lnTo>
                  <a:pt x="0" y="21600"/>
                </a:lnTo>
                <a:cubicBezTo>
                  <a:pt x="0" y="21600"/>
                  <a:pt x="21600" y="15004"/>
                  <a:pt x="9008" y="12387"/>
                </a:cubicBezTo>
                <a:cubicBezTo>
                  <a:pt x="14435" y="5791"/>
                  <a:pt x="6449" y="0"/>
                  <a:pt x="0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85" name="Google Shape;9241;g3c96f182b49_4_12135"/>
          <p:cNvSpPr/>
          <p:nvPr/>
        </p:nvSpPr>
        <p:spPr>
          <a:xfrm>
            <a:off x="3609521" y="8795584"/>
            <a:ext cx="307887" cy="1175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32" h="21600" fill="norm" stroke="1" extrusionOk="0">
                <a:moveTo>
                  <a:pt x="12932" y="21600"/>
                </a:moveTo>
                <a:cubicBezTo>
                  <a:pt x="12932" y="21600"/>
                  <a:pt x="-8668" y="15016"/>
                  <a:pt x="3962" y="12379"/>
                </a:cubicBezTo>
                <a:cubicBezTo>
                  <a:pt x="-1449" y="5795"/>
                  <a:pt x="6488" y="0"/>
                  <a:pt x="12932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86" name="Google Shape;9242;g3c96f182b49_4_12135"/>
          <p:cNvSpPr/>
          <p:nvPr/>
        </p:nvSpPr>
        <p:spPr>
          <a:xfrm>
            <a:off x="3917407" y="8795584"/>
            <a:ext cx="308950" cy="1175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46" h="21600" fill="norm" stroke="1" extrusionOk="0">
                <a:moveTo>
                  <a:pt x="0" y="21600"/>
                </a:moveTo>
                <a:cubicBezTo>
                  <a:pt x="0" y="21600"/>
                  <a:pt x="21600" y="15016"/>
                  <a:pt x="9000" y="12379"/>
                </a:cubicBezTo>
                <a:cubicBezTo>
                  <a:pt x="14401" y="5795"/>
                  <a:pt x="6479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87" name="Google Shape;9243;g3c96f182b49_4_12135"/>
          <p:cNvSpPr/>
          <p:nvPr/>
        </p:nvSpPr>
        <p:spPr>
          <a:xfrm>
            <a:off x="3917407" y="9036141"/>
            <a:ext cx="1" cy="1250574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88" name="Google Shape;9244;g3c96f182b49_4_12135"/>
          <p:cNvSpPr/>
          <p:nvPr/>
        </p:nvSpPr>
        <p:spPr>
          <a:xfrm flipH="1">
            <a:off x="3917407" y="9624025"/>
            <a:ext cx="154626" cy="15462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89" name="Google Shape;9245;g3c96f182b49_4_12135"/>
          <p:cNvSpPr/>
          <p:nvPr/>
        </p:nvSpPr>
        <p:spPr>
          <a:xfrm>
            <a:off x="3764004" y="9624025"/>
            <a:ext cx="153404" cy="154626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90" name="Google Shape;9246;g3c96f182b49_4_12135"/>
          <p:cNvSpPr/>
          <p:nvPr/>
        </p:nvSpPr>
        <p:spPr>
          <a:xfrm>
            <a:off x="12267394" y="9205495"/>
            <a:ext cx="221168" cy="8456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33" h="21600" fill="norm" stroke="1" extrusionOk="0">
                <a:moveTo>
                  <a:pt x="12933" y="0"/>
                </a:moveTo>
                <a:cubicBezTo>
                  <a:pt x="6475" y="0"/>
                  <a:pt x="-1491" y="5800"/>
                  <a:pt x="3963" y="12383"/>
                </a:cubicBezTo>
                <a:cubicBezTo>
                  <a:pt x="-8667" y="15017"/>
                  <a:pt x="12933" y="21600"/>
                  <a:pt x="12933" y="21600"/>
                </a:cubicBezTo>
                <a:lnTo>
                  <a:pt x="12933" y="0"/>
                </a:ln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91" name="Google Shape;9247;g3c96f182b49_4_12135"/>
          <p:cNvSpPr/>
          <p:nvPr/>
        </p:nvSpPr>
        <p:spPr>
          <a:xfrm>
            <a:off x="12488561" y="9205495"/>
            <a:ext cx="222287" cy="8456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53" h="21600" fill="norm" stroke="1" extrusionOk="0">
                <a:moveTo>
                  <a:pt x="0" y="0"/>
                </a:moveTo>
                <a:lnTo>
                  <a:pt x="0" y="21600"/>
                </a:lnTo>
                <a:cubicBezTo>
                  <a:pt x="0" y="21600"/>
                  <a:pt x="21600" y="15017"/>
                  <a:pt x="9014" y="12383"/>
                </a:cubicBezTo>
                <a:cubicBezTo>
                  <a:pt x="14449" y="5800"/>
                  <a:pt x="6510" y="0"/>
                  <a:pt x="0" y="0"/>
                </a:cubicBezTo>
                <a:close/>
              </a:path>
            </a:pathLst>
          </a:custGeom>
          <a:solidFill>
            <a:srgbClr val="89D267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92" name="Google Shape;9248;g3c96f182b49_4_12135"/>
          <p:cNvSpPr/>
          <p:nvPr/>
        </p:nvSpPr>
        <p:spPr>
          <a:xfrm>
            <a:off x="12264772" y="9207940"/>
            <a:ext cx="223791" cy="850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57" h="21600" fill="norm" stroke="1" extrusionOk="0">
                <a:moveTo>
                  <a:pt x="12957" y="21600"/>
                </a:moveTo>
                <a:cubicBezTo>
                  <a:pt x="12957" y="21600"/>
                  <a:pt x="-8643" y="15023"/>
                  <a:pt x="3933" y="12374"/>
                </a:cubicBezTo>
                <a:cubicBezTo>
                  <a:pt x="-1467" y="5797"/>
                  <a:pt x="6492" y="0"/>
                  <a:pt x="12957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93" name="Google Shape;9249;g3c96f182b49_4_12135"/>
          <p:cNvSpPr/>
          <p:nvPr/>
        </p:nvSpPr>
        <p:spPr>
          <a:xfrm>
            <a:off x="12488561" y="9207940"/>
            <a:ext cx="222784" cy="850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2939" h="21600" fill="norm" stroke="1" extrusionOk="0">
                <a:moveTo>
                  <a:pt x="0" y="21600"/>
                </a:moveTo>
                <a:cubicBezTo>
                  <a:pt x="0" y="21600"/>
                  <a:pt x="21600" y="15023"/>
                  <a:pt x="8984" y="12374"/>
                </a:cubicBezTo>
                <a:cubicBezTo>
                  <a:pt x="14401" y="5797"/>
                  <a:pt x="6489" y="0"/>
                  <a:pt x="0" y="0"/>
                </a:cubicBezTo>
              </a:path>
            </a:pathLst>
          </a:custGeom>
          <a:ln w="19050" cap="rnd">
            <a:solidFill>
              <a:srgbClr val="141515"/>
            </a:solidFill>
          </a:ln>
        </p:spPr>
        <p:txBody>
          <a:bodyPr lIns="0" tIns="0" rIns="0" bIns="0" anchor="ctr"/>
          <a:lstStyle/>
          <a:p>
            <a:pPr>
              <a:defRPr sz="2800"/>
            </a:pPr>
          </a:p>
        </p:txBody>
      </p:sp>
      <p:sp>
        <p:nvSpPr>
          <p:cNvPr id="5694" name="Google Shape;9250;g3c96f182b49_4_12135"/>
          <p:cNvSpPr/>
          <p:nvPr/>
        </p:nvSpPr>
        <p:spPr>
          <a:xfrm>
            <a:off x="12488562" y="9382247"/>
            <a:ext cx="1" cy="904469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95" name="Google Shape;9251;g3c96f182b49_4_12135"/>
          <p:cNvSpPr/>
          <p:nvPr/>
        </p:nvSpPr>
        <p:spPr>
          <a:xfrm flipH="1">
            <a:off x="12488561" y="9806887"/>
            <a:ext cx="111725" cy="1128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696" name="Google Shape;9252;g3c96f182b49_4_12135"/>
          <p:cNvSpPr/>
          <p:nvPr/>
        </p:nvSpPr>
        <p:spPr>
          <a:xfrm>
            <a:off x="12376902" y="9806887"/>
            <a:ext cx="111660" cy="112882"/>
          </a:xfrm>
          <a:prstGeom prst="line">
            <a:avLst/>
          </a:prstGeom>
          <a:ln w="19050" cap="rnd">
            <a:solidFill>
              <a:srgbClr val="141515"/>
            </a:solidFill>
          </a:ln>
        </p:spPr>
        <p:txBody>
          <a:bodyPr lIns="0" tIns="0" rIns="0" bIns="0"/>
          <a:lstStyle/>
          <a:p>
            <a:pPr/>
          </a:p>
        </p:txBody>
      </p:sp>
      <p:grpSp>
        <p:nvGrpSpPr>
          <p:cNvPr id="5699" name="Google Shape;9253;g3c96f182b49_4_12135"/>
          <p:cNvGrpSpPr/>
          <p:nvPr/>
        </p:nvGrpSpPr>
        <p:grpSpPr>
          <a:xfrm>
            <a:off x="11907256" y="1250720"/>
            <a:ext cx="1999420" cy="802560"/>
            <a:chOff x="0" y="0"/>
            <a:chExt cx="1999418" cy="802559"/>
          </a:xfrm>
        </p:grpSpPr>
        <p:sp>
          <p:nvSpPr>
            <p:cNvPr id="5697" name="Google Shape;9254;g3c96f182b49_4_12135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698" name="Google Shape;9255;g3c96f182b49_4_12135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5700" name="Google Shape;9256;g3c96f182b49_4_12135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grpSp>
        <p:nvGrpSpPr>
          <p:cNvPr id="5704" name="Group"/>
          <p:cNvGrpSpPr/>
          <p:nvPr/>
        </p:nvGrpSpPr>
        <p:grpSpPr>
          <a:xfrm>
            <a:off x="771822" y="6209525"/>
            <a:ext cx="4957671" cy="2932431"/>
            <a:chOff x="0" y="0"/>
            <a:chExt cx="4957669" cy="2932430"/>
          </a:xfrm>
        </p:grpSpPr>
        <p:sp>
          <p:nvSpPr>
            <p:cNvPr id="5701" name="Shape 2"/>
            <p:cNvSpPr/>
            <p:nvPr/>
          </p:nvSpPr>
          <p:spPr>
            <a:xfrm>
              <a:off x="0" y="0"/>
              <a:ext cx="4957670" cy="2932431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rgbClr val="E2E8F0"/>
              </a:solidFill>
              <a:prstDash val="solid"/>
              <a:round/>
            </a:ln>
            <a:effectLst>
              <a:outerShdw sx="100000" sy="100000" kx="0" ky="0" algn="b" rotWithShape="0" blurRad="190500" dist="12700" dir="5400000">
                <a:srgbClr val="000000"/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5702" name="Text 4"/>
            <p:cNvSpPr txBox="1"/>
            <p:nvPr/>
          </p:nvSpPr>
          <p:spPr>
            <a:xfrm>
              <a:off x="147115" y="474344"/>
              <a:ext cx="4663440" cy="1069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>
              <a:outerShdw sx="100000" sy="100000" kx="0" ky="0" algn="b" rotWithShape="0" blurRad="381000" dist="114300" dir="0">
                <a:srgbClr val="000000">
                  <a:alpha val="75000"/>
                </a:srgbClr>
              </a:outerShdw>
            </a:effectLst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64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75+</a:t>
              </a:r>
            </a:p>
          </p:txBody>
        </p:sp>
        <p:sp>
          <p:nvSpPr>
            <p:cNvPr id="5703" name="Text 5"/>
            <p:cNvSpPr txBox="1"/>
            <p:nvPr/>
          </p:nvSpPr>
          <p:spPr>
            <a:xfrm>
              <a:off x="147115" y="2065654"/>
              <a:ext cx="4663440" cy="447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3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production apps</a:t>
              </a:r>
            </a:p>
          </p:txBody>
        </p:sp>
      </p:grpSp>
      <p:grpSp>
        <p:nvGrpSpPr>
          <p:cNvPr id="5708" name="Group"/>
          <p:cNvGrpSpPr/>
          <p:nvPr/>
        </p:nvGrpSpPr>
        <p:grpSpPr>
          <a:xfrm>
            <a:off x="6675892" y="6209526"/>
            <a:ext cx="4957671" cy="2932431"/>
            <a:chOff x="0" y="0"/>
            <a:chExt cx="4957669" cy="2932430"/>
          </a:xfrm>
        </p:grpSpPr>
        <p:sp>
          <p:nvSpPr>
            <p:cNvPr id="5705" name="Shape 2"/>
            <p:cNvSpPr/>
            <p:nvPr/>
          </p:nvSpPr>
          <p:spPr>
            <a:xfrm>
              <a:off x="0" y="0"/>
              <a:ext cx="4957670" cy="2932431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rgbClr val="E2E8F0"/>
              </a:solidFill>
              <a:prstDash val="solid"/>
              <a:round/>
            </a:ln>
            <a:effectLst>
              <a:outerShdw sx="100000" sy="100000" kx="0" ky="0" algn="b" rotWithShape="0" blurRad="190500" dist="12700" dir="5400000">
                <a:srgbClr val="000000"/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5706" name="Text 7"/>
            <p:cNvSpPr txBox="1"/>
            <p:nvPr/>
          </p:nvSpPr>
          <p:spPr>
            <a:xfrm>
              <a:off x="136387" y="474344"/>
              <a:ext cx="4663440" cy="106934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>
              <a:outerShdw sx="100000" sy="100000" kx="0" ky="0" algn="b" rotWithShape="0" blurRad="381000" dist="114300" dir="0">
                <a:srgbClr val="000000">
                  <a:alpha val="75000"/>
                </a:srgbClr>
              </a:outerShdw>
            </a:effectLst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64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200+</a:t>
              </a:r>
            </a:p>
          </p:txBody>
        </p:sp>
        <p:sp>
          <p:nvSpPr>
            <p:cNvPr id="5707" name="Text 8"/>
            <p:cNvSpPr txBox="1"/>
            <p:nvPr/>
          </p:nvSpPr>
          <p:spPr>
            <a:xfrm>
              <a:off x="136387" y="2065654"/>
              <a:ext cx="4663440" cy="447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3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git repositories</a:t>
              </a:r>
            </a:p>
          </p:txBody>
        </p:sp>
      </p:grpSp>
      <p:grpSp>
        <p:nvGrpSpPr>
          <p:cNvPr id="5712" name="Group"/>
          <p:cNvGrpSpPr/>
          <p:nvPr/>
        </p:nvGrpSpPr>
        <p:grpSpPr>
          <a:xfrm>
            <a:off x="12558507" y="6209526"/>
            <a:ext cx="4957670" cy="2932431"/>
            <a:chOff x="0" y="0"/>
            <a:chExt cx="4957669" cy="2932430"/>
          </a:xfrm>
        </p:grpSpPr>
        <p:sp>
          <p:nvSpPr>
            <p:cNvPr id="5709" name="Shape 2"/>
            <p:cNvSpPr/>
            <p:nvPr/>
          </p:nvSpPr>
          <p:spPr>
            <a:xfrm>
              <a:off x="0" y="0"/>
              <a:ext cx="4957670" cy="2932431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rgbClr val="E2E8F0"/>
              </a:solidFill>
              <a:prstDash val="solid"/>
              <a:round/>
            </a:ln>
            <a:effectLst>
              <a:outerShdw sx="100000" sy="100000" kx="0" ky="0" algn="b" rotWithShape="0" blurRad="190500" dist="12700" dir="5400000">
                <a:srgbClr val="000000"/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5710" name="Text 11"/>
            <p:cNvSpPr txBox="1"/>
            <p:nvPr/>
          </p:nvSpPr>
          <p:spPr>
            <a:xfrm>
              <a:off x="147115" y="2065654"/>
              <a:ext cx="4663441" cy="447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3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Kubernetes clusters</a:t>
              </a:r>
            </a:p>
          </p:txBody>
        </p:sp>
        <p:sp>
          <p:nvSpPr>
            <p:cNvPr id="5711" name="Text 10"/>
            <p:cNvSpPr txBox="1"/>
            <p:nvPr/>
          </p:nvSpPr>
          <p:spPr>
            <a:xfrm>
              <a:off x="147115" y="474344"/>
              <a:ext cx="4663441" cy="106934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>
              <a:outerShdw sx="100000" sy="100000" kx="0" ky="0" algn="b" rotWithShape="0" blurRad="317500" dist="76200" dir="0">
                <a:srgbClr val="000000"/>
              </a:outerShdw>
            </a:effectLst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64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5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solidFill>
          <a:srgbClr val="EEECE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9" name="Google Shape;7401;g3c96f182b49_4_4021"/>
          <p:cNvGrpSpPr/>
          <p:nvPr/>
        </p:nvGrpSpPr>
        <p:grpSpPr>
          <a:xfrm>
            <a:off x="15508974" y="5859183"/>
            <a:ext cx="1218598" cy="4429965"/>
            <a:chOff x="0" y="0"/>
            <a:chExt cx="1218597" cy="4429964"/>
          </a:xfrm>
        </p:grpSpPr>
        <p:sp>
          <p:nvSpPr>
            <p:cNvPr id="5714" name="Google Shape;7402;g3c96f182b49_4_4021"/>
            <p:cNvSpPr/>
            <p:nvPr/>
          </p:nvSpPr>
          <p:spPr>
            <a:xfrm>
              <a:off x="107" y="21882"/>
              <a:ext cx="590618" cy="3739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6" h="21600" fill="norm" stroke="1" extrusionOk="0">
                  <a:moveTo>
                    <a:pt x="9875" y="0"/>
                  </a:moveTo>
                  <a:cubicBezTo>
                    <a:pt x="-11718" y="20888"/>
                    <a:pt x="8661" y="21600"/>
                    <a:pt x="9825" y="21600"/>
                  </a:cubicBezTo>
                  <a:cubicBezTo>
                    <a:pt x="9865" y="21600"/>
                    <a:pt x="9882" y="21599"/>
                    <a:pt x="9875" y="21598"/>
                  </a:cubicBezTo>
                  <a:lnTo>
                    <a:pt x="9875" y="0"/>
                  </a:lnTo>
                  <a:close/>
                </a:path>
              </a:pathLst>
            </a:custGeom>
            <a:solidFill>
              <a:srgbClr val="8CC8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15" name="Google Shape;7403;g3c96f182b49_4_4021"/>
            <p:cNvSpPr/>
            <p:nvPr/>
          </p:nvSpPr>
          <p:spPr>
            <a:xfrm>
              <a:off x="590521" y="21882"/>
              <a:ext cx="592836" cy="37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3" h="21600" fill="norm" stroke="1" extrusionOk="0">
                  <a:moveTo>
                    <a:pt x="1" y="0"/>
                  </a:moveTo>
                  <a:lnTo>
                    <a:pt x="1" y="21598"/>
                  </a:lnTo>
                  <a:cubicBezTo>
                    <a:pt x="-6" y="21599"/>
                    <a:pt x="11" y="21600"/>
                    <a:pt x="50" y="21600"/>
                  </a:cubicBezTo>
                  <a:cubicBezTo>
                    <a:pt x="1203" y="21600"/>
                    <a:pt x="21594" y="20889"/>
                    <a:pt x="1" y="0"/>
                  </a:cubicBezTo>
                  <a:close/>
                </a:path>
              </a:pathLst>
            </a:custGeom>
            <a:solidFill>
              <a:srgbClr val="8CC8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16" name="Google Shape;7404;g3c96f182b49_4_4021"/>
            <p:cNvSpPr/>
            <p:nvPr/>
          </p:nvSpPr>
          <p:spPr>
            <a:xfrm>
              <a:off x="589306" y="2007567"/>
              <a:ext cx="41132" cy="2422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530" y="0"/>
                    <a:pt x="0" y="83"/>
                    <a:pt x="0" y="184"/>
                  </a:cubicBezTo>
                  <a:lnTo>
                    <a:pt x="0" y="21417"/>
                  </a:lnTo>
                  <a:cubicBezTo>
                    <a:pt x="0" y="21517"/>
                    <a:pt x="4530" y="21600"/>
                    <a:pt x="10800" y="21600"/>
                  </a:cubicBezTo>
                  <a:cubicBezTo>
                    <a:pt x="16724" y="21600"/>
                    <a:pt x="21600" y="21517"/>
                    <a:pt x="21600" y="21417"/>
                  </a:cubicBezTo>
                  <a:lnTo>
                    <a:pt x="21600" y="184"/>
                  </a:lnTo>
                  <a:cubicBezTo>
                    <a:pt x="21600" y="83"/>
                    <a:pt x="16724" y="0"/>
                    <a:pt x="10800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17" name="Google Shape;7405;g3c96f182b49_4_4021"/>
            <p:cNvSpPr/>
            <p:nvPr/>
          </p:nvSpPr>
          <p:spPr>
            <a:xfrm>
              <a:off x="-1" y="0"/>
              <a:ext cx="629842" cy="3776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712" h="21600" fill="norm" stroke="1" extrusionOk="0">
                  <a:moveTo>
                    <a:pt x="13252" y="0"/>
                  </a:moveTo>
                  <a:cubicBezTo>
                    <a:pt x="13074" y="0"/>
                    <a:pt x="12910" y="29"/>
                    <a:pt x="12843" y="80"/>
                  </a:cubicBezTo>
                  <a:cubicBezTo>
                    <a:pt x="4304" y="6366"/>
                    <a:pt x="-7832" y="17428"/>
                    <a:pt x="6920" y="20856"/>
                  </a:cubicBezTo>
                  <a:cubicBezTo>
                    <a:pt x="9578" y="21471"/>
                    <a:pt x="12222" y="21600"/>
                    <a:pt x="13147" y="21600"/>
                  </a:cubicBezTo>
                  <a:cubicBezTo>
                    <a:pt x="13306" y="21600"/>
                    <a:pt x="13421" y="21596"/>
                    <a:pt x="13465" y="21589"/>
                  </a:cubicBezTo>
                  <a:cubicBezTo>
                    <a:pt x="13624" y="21566"/>
                    <a:pt x="13725" y="21520"/>
                    <a:pt x="13710" y="21475"/>
                  </a:cubicBezTo>
                  <a:cubicBezTo>
                    <a:pt x="13696" y="21425"/>
                    <a:pt x="13566" y="21384"/>
                    <a:pt x="13392" y="21372"/>
                  </a:cubicBezTo>
                  <a:cubicBezTo>
                    <a:pt x="13350" y="21368"/>
                    <a:pt x="13313" y="21366"/>
                    <a:pt x="13274" y="21366"/>
                  </a:cubicBezTo>
                  <a:cubicBezTo>
                    <a:pt x="13248" y="21366"/>
                    <a:pt x="13220" y="21367"/>
                    <a:pt x="13190" y="21368"/>
                  </a:cubicBezTo>
                  <a:cubicBezTo>
                    <a:pt x="12843" y="21365"/>
                    <a:pt x="8913" y="21308"/>
                    <a:pt x="5532" y="20108"/>
                  </a:cubicBezTo>
                  <a:cubicBezTo>
                    <a:pt x="-290" y="18035"/>
                    <a:pt x="-3613" y="12888"/>
                    <a:pt x="13682" y="156"/>
                  </a:cubicBezTo>
                  <a:cubicBezTo>
                    <a:pt x="13768" y="95"/>
                    <a:pt x="13652" y="30"/>
                    <a:pt x="13407" y="7"/>
                  </a:cubicBezTo>
                  <a:cubicBezTo>
                    <a:pt x="13355" y="2"/>
                    <a:pt x="13303" y="0"/>
                    <a:pt x="13252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18" name="Google Shape;7406;g3c96f182b49_4_4021"/>
            <p:cNvSpPr/>
            <p:nvPr/>
          </p:nvSpPr>
          <p:spPr>
            <a:xfrm>
              <a:off x="588985" y="63"/>
              <a:ext cx="629613" cy="3776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716" h="21600" fill="norm" stroke="1" extrusionOk="0">
                  <a:moveTo>
                    <a:pt x="445" y="0"/>
                  </a:moveTo>
                  <a:cubicBezTo>
                    <a:pt x="395" y="0"/>
                    <a:pt x="345" y="2"/>
                    <a:pt x="296" y="7"/>
                  </a:cubicBezTo>
                  <a:cubicBezTo>
                    <a:pt x="65" y="30"/>
                    <a:pt x="-51" y="94"/>
                    <a:pt x="21" y="155"/>
                  </a:cubicBezTo>
                  <a:cubicBezTo>
                    <a:pt x="17341" y="12888"/>
                    <a:pt x="14017" y="18035"/>
                    <a:pt x="8175" y="20108"/>
                  </a:cubicBezTo>
                  <a:cubicBezTo>
                    <a:pt x="4807" y="21308"/>
                    <a:pt x="874" y="21365"/>
                    <a:pt x="513" y="21368"/>
                  </a:cubicBezTo>
                  <a:cubicBezTo>
                    <a:pt x="489" y="21367"/>
                    <a:pt x="462" y="21366"/>
                    <a:pt x="435" y="21366"/>
                  </a:cubicBezTo>
                  <a:cubicBezTo>
                    <a:pt x="397" y="21366"/>
                    <a:pt x="359" y="21368"/>
                    <a:pt x="325" y="21372"/>
                  </a:cubicBezTo>
                  <a:cubicBezTo>
                    <a:pt x="151" y="21384"/>
                    <a:pt x="21" y="21425"/>
                    <a:pt x="7" y="21475"/>
                  </a:cubicBezTo>
                  <a:cubicBezTo>
                    <a:pt x="-22" y="21520"/>
                    <a:pt x="79" y="21566"/>
                    <a:pt x="253" y="21589"/>
                  </a:cubicBezTo>
                  <a:cubicBezTo>
                    <a:pt x="296" y="21596"/>
                    <a:pt x="397" y="21600"/>
                    <a:pt x="571" y="21600"/>
                  </a:cubicBezTo>
                  <a:cubicBezTo>
                    <a:pt x="1496" y="21600"/>
                    <a:pt x="4142" y="21471"/>
                    <a:pt x="6787" y="20856"/>
                  </a:cubicBezTo>
                  <a:cubicBezTo>
                    <a:pt x="21549" y="17428"/>
                    <a:pt x="9419" y="6366"/>
                    <a:pt x="874" y="79"/>
                  </a:cubicBezTo>
                  <a:cubicBezTo>
                    <a:pt x="806" y="31"/>
                    <a:pt x="630" y="0"/>
                    <a:pt x="445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grpSp>
        <p:nvGrpSpPr>
          <p:cNvPr id="5722" name="Google Shape;7407;g3c96f182b49_4_4021"/>
          <p:cNvGrpSpPr/>
          <p:nvPr/>
        </p:nvGrpSpPr>
        <p:grpSpPr>
          <a:xfrm>
            <a:off x="4365342" y="669167"/>
            <a:ext cx="961956" cy="501027"/>
            <a:chOff x="0" y="0"/>
            <a:chExt cx="961954" cy="501025"/>
          </a:xfrm>
        </p:grpSpPr>
        <p:sp>
          <p:nvSpPr>
            <p:cNvPr id="5720" name="Google Shape;7408;g3c96f182b49_4_4021"/>
            <p:cNvSpPr/>
            <p:nvPr/>
          </p:nvSpPr>
          <p:spPr>
            <a:xfrm>
              <a:off x="588052" y="373532"/>
              <a:ext cx="373903" cy="127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1" name="Google Shape;7409;g3c96f182b49_4_4021"/>
            <p:cNvSpPr/>
            <p:nvPr/>
          </p:nvSpPr>
          <p:spPr>
            <a:xfrm>
              <a:off x="0" y="-1"/>
              <a:ext cx="373493" cy="127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grpSp>
        <p:nvGrpSpPr>
          <p:cNvPr id="5747" name="Google Shape;7412;g3c96f182b49_4_4021"/>
          <p:cNvGrpSpPr/>
          <p:nvPr/>
        </p:nvGrpSpPr>
        <p:grpSpPr>
          <a:xfrm>
            <a:off x="16353814" y="4417802"/>
            <a:ext cx="1347002" cy="5871331"/>
            <a:chOff x="0" y="0"/>
            <a:chExt cx="1347001" cy="5871330"/>
          </a:xfrm>
        </p:grpSpPr>
        <p:sp>
          <p:nvSpPr>
            <p:cNvPr id="5723" name="Google Shape;7413;g3c96f182b49_4_4021"/>
            <p:cNvSpPr/>
            <p:nvPr/>
          </p:nvSpPr>
          <p:spPr>
            <a:xfrm>
              <a:off x="0" y="0"/>
              <a:ext cx="295037" cy="10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600" fill="norm" stroke="1" extrusionOk="0">
                  <a:moveTo>
                    <a:pt x="19061" y="0"/>
                  </a:moveTo>
                  <a:cubicBezTo>
                    <a:pt x="17741" y="11"/>
                    <a:pt x="16750" y="287"/>
                    <a:pt x="16750" y="648"/>
                  </a:cubicBezTo>
                  <a:cubicBezTo>
                    <a:pt x="16750" y="669"/>
                    <a:pt x="16529" y="2814"/>
                    <a:pt x="9122" y="4694"/>
                  </a:cubicBezTo>
                  <a:cubicBezTo>
                    <a:pt x="945" y="6775"/>
                    <a:pt x="64" y="8697"/>
                    <a:pt x="27" y="8782"/>
                  </a:cubicBezTo>
                  <a:cubicBezTo>
                    <a:pt x="-9" y="8846"/>
                    <a:pt x="-9" y="8910"/>
                    <a:pt x="27" y="8974"/>
                  </a:cubicBezTo>
                  <a:lnTo>
                    <a:pt x="6335" y="19221"/>
                  </a:lnTo>
                  <a:cubicBezTo>
                    <a:pt x="6446" y="19412"/>
                    <a:pt x="6849" y="19572"/>
                    <a:pt x="7398" y="19667"/>
                  </a:cubicBezTo>
                  <a:lnTo>
                    <a:pt x="17813" y="21504"/>
                  </a:lnTo>
                  <a:cubicBezTo>
                    <a:pt x="18180" y="21568"/>
                    <a:pt x="18583" y="21600"/>
                    <a:pt x="18986" y="21600"/>
                  </a:cubicBezTo>
                  <a:cubicBezTo>
                    <a:pt x="19758" y="21600"/>
                    <a:pt x="20491" y="21494"/>
                    <a:pt x="20931" y="21282"/>
                  </a:cubicBezTo>
                  <a:cubicBezTo>
                    <a:pt x="21591" y="20974"/>
                    <a:pt x="21224" y="20570"/>
                    <a:pt x="20161" y="20379"/>
                  </a:cubicBezTo>
                  <a:lnTo>
                    <a:pt x="10625" y="18701"/>
                  </a:lnTo>
                  <a:lnTo>
                    <a:pt x="4575" y="8867"/>
                  </a:lnTo>
                  <a:cubicBezTo>
                    <a:pt x="4832" y="8528"/>
                    <a:pt x="6262" y="7179"/>
                    <a:pt x="12130" y="5681"/>
                  </a:cubicBezTo>
                  <a:cubicBezTo>
                    <a:pt x="21040" y="3420"/>
                    <a:pt x="21261" y="786"/>
                    <a:pt x="21297" y="669"/>
                  </a:cubicBezTo>
                  <a:cubicBezTo>
                    <a:pt x="21297" y="308"/>
                    <a:pt x="20307" y="11"/>
                    <a:pt x="19061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4" name="Google Shape;7414;g3c96f182b49_4_4021"/>
            <p:cNvSpPr/>
            <p:nvPr/>
          </p:nvSpPr>
          <p:spPr>
            <a:xfrm>
              <a:off x="100468" y="970848"/>
              <a:ext cx="606069" cy="6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2" y="0"/>
                  </a:moveTo>
                  <a:cubicBezTo>
                    <a:pt x="507" y="0"/>
                    <a:pt x="0" y="4878"/>
                    <a:pt x="0" y="10805"/>
                  </a:cubicBezTo>
                  <a:cubicBezTo>
                    <a:pt x="0" y="16722"/>
                    <a:pt x="507" y="21600"/>
                    <a:pt x="1122" y="21600"/>
                  </a:cubicBezTo>
                  <a:lnTo>
                    <a:pt x="20478" y="21600"/>
                  </a:lnTo>
                  <a:cubicBezTo>
                    <a:pt x="21111" y="21600"/>
                    <a:pt x="21600" y="16722"/>
                    <a:pt x="21600" y="10805"/>
                  </a:cubicBezTo>
                  <a:cubicBezTo>
                    <a:pt x="21600" y="4878"/>
                    <a:pt x="21111" y="0"/>
                    <a:pt x="20478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5" name="Google Shape;7415;g3c96f182b49_4_4021"/>
            <p:cNvSpPr/>
            <p:nvPr/>
          </p:nvSpPr>
          <p:spPr>
            <a:xfrm>
              <a:off x="232029" y="0"/>
              <a:ext cx="294672" cy="10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1" h="21600" fill="norm" stroke="1" extrusionOk="0">
                  <a:moveTo>
                    <a:pt x="2237" y="0"/>
                  </a:moveTo>
                  <a:cubicBezTo>
                    <a:pt x="992" y="0"/>
                    <a:pt x="-35" y="297"/>
                    <a:pt x="1" y="669"/>
                  </a:cubicBezTo>
                  <a:cubicBezTo>
                    <a:pt x="1" y="775"/>
                    <a:pt x="222" y="3420"/>
                    <a:pt x="9132" y="5681"/>
                  </a:cubicBezTo>
                  <a:cubicBezTo>
                    <a:pt x="15036" y="7179"/>
                    <a:pt x="16430" y="8528"/>
                    <a:pt x="16687" y="8867"/>
                  </a:cubicBezTo>
                  <a:lnTo>
                    <a:pt x="10637" y="18701"/>
                  </a:lnTo>
                  <a:lnTo>
                    <a:pt x="1101" y="20379"/>
                  </a:lnTo>
                  <a:cubicBezTo>
                    <a:pt x="38" y="20570"/>
                    <a:pt x="-329" y="20974"/>
                    <a:pt x="331" y="21282"/>
                  </a:cubicBezTo>
                  <a:cubicBezTo>
                    <a:pt x="771" y="21483"/>
                    <a:pt x="1504" y="21600"/>
                    <a:pt x="2276" y="21600"/>
                  </a:cubicBezTo>
                  <a:cubicBezTo>
                    <a:pt x="2679" y="21600"/>
                    <a:pt x="3082" y="21568"/>
                    <a:pt x="3449" y="21504"/>
                  </a:cubicBezTo>
                  <a:lnTo>
                    <a:pt x="13864" y="19678"/>
                  </a:lnTo>
                  <a:cubicBezTo>
                    <a:pt x="14413" y="19572"/>
                    <a:pt x="14818" y="19412"/>
                    <a:pt x="14927" y="19232"/>
                  </a:cubicBezTo>
                  <a:lnTo>
                    <a:pt x="21235" y="8974"/>
                  </a:lnTo>
                  <a:cubicBezTo>
                    <a:pt x="21271" y="8910"/>
                    <a:pt x="21271" y="8846"/>
                    <a:pt x="21271" y="8782"/>
                  </a:cubicBezTo>
                  <a:cubicBezTo>
                    <a:pt x="21235" y="8697"/>
                    <a:pt x="20317" y="6786"/>
                    <a:pt x="12140" y="4694"/>
                  </a:cubicBezTo>
                  <a:cubicBezTo>
                    <a:pt x="4806" y="2835"/>
                    <a:pt x="4548" y="733"/>
                    <a:pt x="4512" y="648"/>
                  </a:cubicBezTo>
                  <a:cubicBezTo>
                    <a:pt x="4512" y="287"/>
                    <a:pt x="3485" y="0"/>
                    <a:pt x="227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6" name="Google Shape;7416;g3c96f182b49_4_4021"/>
            <p:cNvSpPr/>
            <p:nvPr/>
          </p:nvSpPr>
          <p:spPr>
            <a:xfrm>
              <a:off x="1052011" y="0"/>
              <a:ext cx="294991" cy="10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2236" y="0"/>
                  </a:moveTo>
                  <a:cubicBezTo>
                    <a:pt x="990" y="11"/>
                    <a:pt x="0" y="308"/>
                    <a:pt x="0" y="669"/>
                  </a:cubicBezTo>
                  <a:cubicBezTo>
                    <a:pt x="0" y="775"/>
                    <a:pt x="255" y="3420"/>
                    <a:pt x="9131" y="5681"/>
                  </a:cubicBezTo>
                  <a:cubicBezTo>
                    <a:pt x="15035" y="7179"/>
                    <a:pt x="16429" y="8528"/>
                    <a:pt x="16722" y="8867"/>
                  </a:cubicBezTo>
                  <a:lnTo>
                    <a:pt x="10670" y="18701"/>
                  </a:lnTo>
                  <a:lnTo>
                    <a:pt x="1100" y="20379"/>
                  </a:lnTo>
                  <a:cubicBezTo>
                    <a:pt x="36" y="20570"/>
                    <a:pt x="-294" y="20974"/>
                    <a:pt x="366" y="21282"/>
                  </a:cubicBezTo>
                  <a:cubicBezTo>
                    <a:pt x="769" y="21483"/>
                    <a:pt x="1539" y="21600"/>
                    <a:pt x="2309" y="21600"/>
                  </a:cubicBezTo>
                  <a:cubicBezTo>
                    <a:pt x="2714" y="21600"/>
                    <a:pt x="3117" y="21568"/>
                    <a:pt x="3484" y="21504"/>
                  </a:cubicBezTo>
                  <a:lnTo>
                    <a:pt x="13899" y="19678"/>
                  </a:lnTo>
                  <a:cubicBezTo>
                    <a:pt x="14448" y="19572"/>
                    <a:pt x="14814" y="19412"/>
                    <a:pt x="14926" y="19232"/>
                  </a:cubicBezTo>
                  <a:lnTo>
                    <a:pt x="21233" y="8974"/>
                  </a:lnTo>
                  <a:cubicBezTo>
                    <a:pt x="21306" y="8910"/>
                    <a:pt x="21306" y="8846"/>
                    <a:pt x="21270" y="8782"/>
                  </a:cubicBezTo>
                  <a:cubicBezTo>
                    <a:pt x="21233" y="8697"/>
                    <a:pt x="20316" y="6775"/>
                    <a:pt x="12139" y="4694"/>
                  </a:cubicBezTo>
                  <a:cubicBezTo>
                    <a:pt x="4841" y="2835"/>
                    <a:pt x="4547" y="743"/>
                    <a:pt x="4547" y="648"/>
                  </a:cubicBezTo>
                  <a:cubicBezTo>
                    <a:pt x="4511" y="287"/>
                    <a:pt x="3556" y="0"/>
                    <a:pt x="223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7" name="Google Shape;7417;g3c96f182b49_4_4021"/>
            <p:cNvSpPr/>
            <p:nvPr/>
          </p:nvSpPr>
          <p:spPr>
            <a:xfrm>
              <a:off x="640511" y="970848"/>
              <a:ext cx="606069" cy="62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4" y="0"/>
                  </a:moveTo>
                  <a:cubicBezTo>
                    <a:pt x="488" y="0"/>
                    <a:pt x="0" y="4878"/>
                    <a:pt x="0" y="10805"/>
                  </a:cubicBezTo>
                  <a:cubicBezTo>
                    <a:pt x="0" y="16722"/>
                    <a:pt x="488" y="21600"/>
                    <a:pt x="1104" y="21600"/>
                  </a:cubicBezTo>
                  <a:lnTo>
                    <a:pt x="20477" y="21600"/>
                  </a:lnTo>
                  <a:cubicBezTo>
                    <a:pt x="21093" y="21600"/>
                    <a:pt x="21600" y="16722"/>
                    <a:pt x="21600" y="10805"/>
                  </a:cubicBezTo>
                  <a:cubicBezTo>
                    <a:pt x="21600" y="4878"/>
                    <a:pt x="21093" y="0"/>
                    <a:pt x="20477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8" name="Google Shape;7418;g3c96f182b49_4_4021"/>
            <p:cNvSpPr/>
            <p:nvPr/>
          </p:nvSpPr>
          <p:spPr>
            <a:xfrm>
              <a:off x="820016" y="0"/>
              <a:ext cx="294991" cy="1033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fill="norm" stroke="1" extrusionOk="0">
                  <a:moveTo>
                    <a:pt x="19019" y="0"/>
                  </a:moveTo>
                  <a:cubicBezTo>
                    <a:pt x="17809" y="0"/>
                    <a:pt x="16782" y="287"/>
                    <a:pt x="16746" y="648"/>
                  </a:cubicBezTo>
                  <a:cubicBezTo>
                    <a:pt x="16746" y="733"/>
                    <a:pt x="16489" y="2835"/>
                    <a:pt x="9154" y="4694"/>
                  </a:cubicBezTo>
                  <a:cubicBezTo>
                    <a:pt x="977" y="6775"/>
                    <a:pt x="60" y="8697"/>
                    <a:pt x="23" y="8772"/>
                  </a:cubicBezTo>
                  <a:cubicBezTo>
                    <a:pt x="-13" y="8846"/>
                    <a:pt x="-13" y="8910"/>
                    <a:pt x="60" y="8974"/>
                  </a:cubicBezTo>
                  <a:lnTo>
                    <a:pt x="6367" y="19221"/>
                  </a:lnTo>
                  <a:cubicBezTo>
                    <a:pt x="6477" y="19412"/>
                    <a:pt x="6843" y="19572"/>
                    <a:pt x="7394" y="19667"/>
                  </a:cubicBezTo>
                  <a:lnTo>
                    <a:pt x="17809" y="21504"/>
                  </a:lnTo>
                  <a:cubicBezTo>
                    <a:pt x="18176" y="21568"/>
                    <a:pt x="18579" y="21600"/>
                    <a:pt x="18982" y="21600"/>
                  </a:cubicBezTo>
                  <a:cubicBezTo>
                    <a:pt x="19752" y="21600"/>
                    <a:pt x="20524" y="21483"/>
                    <a:pt x="20927" y="21282"/>
                  </a:cubicBezTo>
                  <a:cubicBezTo>
                    <a:pt x="21587" y="20974"/>
                    <a:pt x="21257" y="20570"/>
                    <a:pt x="20193" y="20379"/>
                  </a:cubicBezTo>
                  <a:lnTo>
                    <a:pt x="10657" y="18701"/>
                  </a:lnTo>
                  <a:lnTo>
                    <a:pt x="4571" y="8867"/>
                  </a:lnTo>
                  <a:cubicBezTo>
                    <a:pt x="4864" y="8517"/>
                    <a:pt x="6294" y="7179"/>
                    <a:pt x="12162" y="5681"/>
                  </a:cubicBezTo>
                  <a:cubicBezTo>
                    <a:pt x="21073" y="3420"/>
                    <a:pt x="21293" y="775"/>
                    <a:pt x="21293" y="669"/>
                  </a:cubicBezTo>
                  <a:cubicBezTo>
                    <a:pt x="21293" y="308"/>
                    <a:pt x="20303" y="11"/>
                    <a:pt x="19055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29" name="Google Shape;7419;g3c96f182b49_4_4021"/>
            <p:cNvSpPr/>
            <p:nvPr/>
          </p:nvSpPr>
          <p:spPr>
            <a:xfrm>
              <a:off x="640511" y="686852"/>
              <a:ext cx="62491" cy="3844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82" y="0"/>
                  </a:moveTo>
                  <a:cubicBezTo>
                    <a:pt x="4733" y="0"/>
                    <a:pt x="0" y="80"/>
                    <a:pt x="0" y="177"/>
                  </a:cubicBezTo>
                  <a:lnTo>
                    <a:pt x="0" y="21423"/>
                  </a:lnTo>
                  <a:cubicBezTo>
                    <a:pt x="0" y="21520"/>
                    <a:pt x="4733" y="21600"/>
                    <a:pt x="10882" y="21600"/>
                  </a:cubicBezTo>
                  <a:cubicBezTo>
                    <a:pt x="16857" y="21600"/>
                    <a:pt x="21600" y="21520"/>
                    <a:pt x="21600" y="21423"/>
                  </a:cubicBezTo>
                  <a:lnTo>
                    <a:pt x="21600" y="177"/>
                  </a:lnTo>
                  <a:cubicBezTo>
                    <a:pt x="21600" y="80"/>
                    <a:pt x="16857" y="0"/>
                    <a:pt x="10882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0" name="Google Shape;7420;g3c96f182b49_4_4021"/>
            <p:cNvSpPr/>
            <p:nvPr/>
          </p:nvSpPr>
          <p:spPr>
            <a:xfrm>
              <a:off x="362894" y="4468667"/>
              <a:ext cx="340108" cy="140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fill="norm" stroke="1" extrusionOk="0">
                  <a:moveTo>
                    <a:pt x="12954" y="0"/>
                  </a:moveTo>
                  <a:cubicBezTo>
                    <a:pt x="11956" y="0"/>
                    <a:pt x="11119" y="180"/>
                    <a:pt x="10991" y="422"/>
                  </a:cubicBezTo>
                  <a:lnTo>
                    <a:pt x="14" y="21060"/>
                  </a:lnTo>
                  <a:cubicBezTo>
                    <a:pt x="-50" y="21193"/>
                    <a:pt x="110" y="21334"/>
                    <a:pt x="498" y="21436"/>
                  </a:cubicBezTo>
                  <a:cubicBezTo>
                    <a:pt x="883" y="21545"/>
                    <a:pt x="1431" y="21600"/>
                    <a:pt x="2011" y="21600"/>
                  </a:cubicBezTo>
                  <a:lnTo>
                    <a:pt x="19553" y="21600"/>
                  </a:lnTo>
                  <a:cubicBezTo>
                    <a:pt x="20681" y="21600"/>
                    <a:pt x="21550" y="21389"/>
                    <a:pt x="21550" y="21115"/>
                  </a:cubicBezTo>
                  <a:cubicBezTo>
                    <a:pt x="21550" y="20849"/>
                    <a:pt x="20681" y="20638"/>
                    <a:pt x="19553" y="20638"/>
                  </a:cubicBezTo>
                  <a:lnTo>
                    <a:pt x="4263" y="20638"/>
                  </a:lnTo>
                  <a:lnTo>
                    <a:pt x="14693" y="970"/>
                  </a:lnTo>
                  <a:lnTo>
                    <a:pt x="19585" y="970"/>
                  </a:lnTo>
                  <a:cubicBezTo>
                    <a:pt x="20681" y="970"/>
                    <a:pt x="21550" y="751"/>
                    <a:pt x="21550" y="485"/>
                  </a:cubicBezTo>
                  <a:cubicBezTo>
                    <a:pt x="21550" y="219"/>
                    <a:pt x="20681" y="0"/>
                    <a:pt x="19585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1" name="Google Shape;7421;g3c96f182b49_4_4021"/>
            <p:cNvSpPr/>
            <p:nvPr/>
          </p:nvSpPr>
          <p:spPr>
            <a:xfrm>
              <a:off x="580042" y="2875981"/>
              <a:ext cx="183401" cy="31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4" y="0"/>
                  </a:moveTo>
                  <a:cubicBezTo>
                    <a:pt x="839" y="0"/>
                    <a:pt x="0" y="4871"/>
                    <a:pt x="0" y="10800"/>
                  </a:cubicBezTo>
                  <a:cubicBezTo>
                    <a:pt x="0" y="16729"/>
                    <a:pt x="839" y="21600"/>
                    <a:pt x="1854" y="21600"/>
                  </a:cubicBezTo>
                  <a:lnTo>
                    <a:pt x="19746" y="21600"/>
                  </a:lnTo>
                  <a:cubicBezTo>
                    <a:pt x="20764" y="21600"/>
                    <a:pt x="21600" y="16729"/>
                    <a:pt x="21600" y="10800"/>
                  </a:cubicBezTo>
                  <a:cubicBezTo>
                    <a:pt x="21600" y="4871"/>
                    <a:pt x="20764" y="0"/>
                    <a:pt x="1974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2" name="Google Shape;7422;g3c96f182b49_4_4021"/>
            <p:cNvSpPr/>
            <p:nvPr/>
          </p:nvSpPr>
          <p:spPr>
            <a:xfrm>
              <a:off x="580042" y="3008060"/>
              <a:ext cx="183401" cy="31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4" y="0"/>
                  </a:moveTo>
                  <a:cubicBezTo>
                    <a:pt x="839" y="0"/>
                    <a:pt x="0" y="4885"/>
                    <a:pt x="0" y="10790"/>
                  </a:cubicBezTo>
                  <a:cubicBezTo>
                    <a:pt x="0" y="16715"/>
                    <a:pt x="839" y="21600"/>
                    <a:pt x="1854" y="21600"/>
                  </a:cubicBezTo>
                  <a:lnTo>
                    <a:pt x="19746" y="21600"/>
                  </a:lnTo>
                  <a:cubicBezTo>
                    <a:pt x="20764" y="21600"/>
                    <a:pt x="21600" y="16715"/>
                    <a:pt x="21600" y="10790"/>
                  </a:cubicBezTo>
                  <a:cubicBezTo>
                    <a:pt x="21600" y="4885"/>
                    <a:pt x="20764" y="0"/>
                    <a:pt x="1974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3" name="Google Shape;7423;g3c96f182b49_4_4021"/>
            <p:cNvSpPr/>
            <p:nvPr/>
          </p:nvSpPr>
          <p:spPr>
            <a:xfrm>
              <a:off x="580042" y="3139128"/>
              <a:ext cx="183401" cy="32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4" y="0"/>
                  </a:moveTo>
                  <a:cubicBezTo>
                    <a:pt x="839" y="0"/>
                    <a:pt x="0" y="4808"/>
                    <a:pt x="0" y="10980"/>
                  </a:cubicBezTo>
                  <a:cubicBezTo>
                    <a:pt x="0" y="16792"/>
                    <a:pt x="839" y="21600"/>
                    <a:pt x="1854" y="21600"/>
                  </a:cubicBezTo>
                  <a:lnTo>
                    <a:pt x="19746" y="21600"/>
                  </a:lnTo>
                  <a:cubicBezTo>
                    <a:pt x="20764" y="21600"/>
                    <a:pt x="21600" y="16792"/>
                    <a:pt x="21600" y="10980"/>
                  </a:cubicBezTo>
                  <a:cubicBezTo>
                    <a:pt x="21600" y="4808"/>
                    <a:pt x="20764" y="0"/>
                    <a:pt x="1974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4" name="Google Shape;7424;g3c96f182b49_4_4021"/>
            <p:cNvSpPr/>
            <p:nvPr/>
          </p:nvSpPr>
          <p:spPr>
            <a:xfrm>
              <a:off x="640511" y="4468667"/>
              <a:ext cx="339574" cy="140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fill="norm" stroke="1" extrusionOk="0">
                  <a:moveTo>
                    <a:pt x="1998" y="0"/>
                  </a:moveTo>
                  <a:cubicBezTo>
                    <a:pt x="869" y="0"/>
                    <a:pt x="0" y="219"/>
                    <a:pt x="0" y="485"/>
                  </a:cubicBezTo>
                  <a:cubicBezTo>
                    <a:pt x="0" y="751"/>
                    <a:pt x="869" y="970"/>
                    <a:pt x="1998" y="970"/>
                  </a:cubicBezTo>
                  <a:lnTo>
                    <a:pt x="6834" y="970"/>
                  </a:lnTo>
                  <a:lnTo>
                    <a:pt x="17280" y="20638"/>
                  </a:lnTo>
                  <a:lnTo>
                    <a:pt x="1998" y="20638"/>
                  </a:lnTo>
                  <a:cubicBezTo>
                    <a:pt x="869" y="20638"/>
                    <a:pt x="0" y="20849"/>
                    <a:pt x="0" y="21115"/>
                  </a:cubicBezTo>
                  <a:cubicBezTo>
                    <a:pt x="0" y="21389"/>
                    <a:pt x="869" y="21600"/>
                    <a:pt x="1998" y="21600"/>
                  </a:cubicBezTo>
                  <a:lnTo>
                    <a:pt x="19568" y="21600"/>
                  </a:lnTo>
                  <a:cubicBezTo>
                    <a:pt x="20117" y="21600"/>
                    <a:pt x="20665" y="21545"/>
                    <a:pt x="21052" y="21436"/>
                  </a:cubicBezTo>
                  <a:cubicBezTo>
                    <a:pt x="21438" y="21334"/>
                    <a:pt x="21600" y="21193"/>
                    <a:pt x="21536" y="21053"/>
                  </a:cubicBezTo>
                  <a:lnTo>
                    <a:pt x="10574" y="422"/>
                  </a:lnTo>
                  <a:cubicBezTo>
                    <a:pt x="10446" y="180"/>
                    <a:pt x="9575" y="0"/>
                    <a:pt x="8576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5" name="Google Shape;7425;g3c96f182b49_4_4021"/>
            <p:cNvSpPr/>
            <p:nvPr/>
          </p:nvSpPr>
          <p:spPr>
            <a:xfrm>
              <a:off x="407810" y="5599541"/>
              <a:ext cx="529381" cy="3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43" y="0"/>
                  </a:moveTo>
                  <a:cubicBezTo>
                    <a:pt x="291" y="0"/>
                    <a:pt x="0" y="4871"/>
                    <a:pt x="0" y="10800"/>
                  </a:cubicBezTo>
                  <a:cubicBezTo>
                    <a:pt x="0" y="17076"/>
                    <a:pt x="291" y="21600"/>
                    <a:pt x="643" y="21600"/>
                  </a:cubicBezTo>
                  <a:lnTo>
                    <a:pt x="20958" y="21600"/>
                  </a:lnTo>
                  <a:cubicBezTo>
                    <a:pt x="21309" y="21600"/>
                    <a:pt x="21600" y="17076"/>
                    <a:pt x="21600" y="10800"/>
                  </a:cubicBezTo>
                  <a:cubicBezTo>
                    <a:pt x="21600" y="4871"/>
                    <a:pt x="21309" y="0"/>
                    <a:pt x="20958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6" name="Google Shape;7426;g3c96f182b49_4_4021"/>
            <p:cNvSpPr/>
            <p:nvPr/>
          </p:nvSpPr>
          <p:spPr>
            <a:xfrm>
              <a:off x="577994" y="4985308"/>
              <a:ext cx="64634" cy="527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5" h="21600" fill="norm" stroke="1" extrusionOk="0">
                  <a:moveTo>
                    <a:pt x="16037" y="0"/>
                  </a:moveTo>
                  <a:cubicBezTo>
                    <a:pt x="13770" y="0"/>
                    <a:pt x="11135" y="263"/>
                    <a:pt x="10979" y="605"/>
                  </a:cubicBezTo>
                  <a:lnTo>
                    <a:pt x="9" y="20913"/>
                  </a:lnTo>
                  <a:cubicBezTo>
                    <a:pt x="-156" y="21267"/>
                    <a:pt x="2001" y="21579"/>
                    <a:pt x="4829" y="21600"/>
                  </a:cubicBezTo>
                  <a:lnTo>
                    <a:pt x="5159" y="21600"/>
                  </a:lnTo>
                  <a:cubicBezTo>
                    <a:pt x="7821" y="21600"/>
                    <a:pt x="10144" y="21330"/>
                    <a:pt x="10309" y="20997"/>
                  </a:cubicBezTo>
                  <a:lnTo>
                    <a:pt x="21114" y="687"/>
                  </a:lnTo>
                  <a:cubicBezTo>
                    <a:pt x="21444" y="333"/>
                    <a:pt x="19122" y="22"/>
                    <a:pt x="16294" y="1"/>
                  </a:cubicBezTo>
                  <a:cubicBezTo>
                    <a:pt x="16212" y="0"/>
                    <a:pt x="16129" y="0"/>
                    <a:pt x="16037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7" name="Google Shape;7427;g3c96f182b49_4_4021"/>
            <p:cNvSpPr/>
            <p:nvPr/>
          </p:nvSpPr>
          <p:spPr>
            <a:xfrm>
              <a:off x="701935" y="4985308"/>
              <a:ext cx="64596" cy="527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600" fill="norm" stroke="1" extrusionOk="0">
                  <a:moveTo>
                    <a:pt x="5159" y="0"/>
                  </a:moveTo>
                  <a:cubicBezTo>
                    <a:pt x="5057" y="0"/>
                    <a:pt x="4965" y="0"/>
                    <a:pt x="4863" y="1"/>
                  </a:cubicBezTo>
                  <a:cubicBezTo>
                    <a:pt x="2024" y="22"/>
                    <a:pt x="-158" y="333"/>
                    <a:pt x="8" y="687"/>
                  </a:cubicBezTo>
                  <a:lnTo>
                    <a:pt x="11058" y="20997"/>
                  </a:lnTo>
                  <a:cubicBezTo>
                    <a:pt x="11225" y="21330"/>
                    <a:pt x="13407" y="21600"/>
                    <a:pt x="16079" y="21600"/>
                  </a:cubicBezTo>
                  <a:lnTo>
                    <a:pt x="16421" y="21600"/>
                  </a:lnTo>
                  <a:cubicBezTo>
                    <a:pt x="19426" y="21579"/>
                    <a:pt x="21442" y="21267"/>
                    <a:pt x="21276" y="20913"/>
                  </a:cubicBezTo>
                  <a:lnTo>
                    <a:pt x="10392" y="605"/>
                  </a:lnTo>
                  <a:cubicBezTo>
                    <a:pt x="10226" y="263"/>
                    <a:pt x="7739" y="0"/>
                    <a:pt x="5159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8" name="Google Shape;7428;g3c96f182b49_4_4021"/>
            <p:cNvSpPr/>
            <p:nvPr/>
          </p:nvSpPr>
          <p:spPr>
            <a:xfrm>
              <a:off x="504869" y="4846130"/>
              <a:ext cx="333775" cy="3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9" y="0"/>
                  </a:moveTo>
                  <a:cubicBezTo>
                    <a:pt x="459" y="0"/>
                    <a:pt x="0" y="4871"/>
                    <a:pt x="0" y="10800"/>
                  </a:cubicBezTo>
                  <a:cubicBezTo>
                    <a:pt x="0" y="17076"/>
                    <a:pt x="459" y="21600"/>
                    <a:pt x="1019" y="21600"/>
                  </a:cubicBezTo>
                  <a:lnTo>
                    <a:pt x="20579" y="21600"/>
                  </a:lnTo>
                  <a:cubicBezTo>
                    <a:pt x="21139" y="21600"/>
                    <a:pt x="21600" y="17076"/>
                    <a:pt x="21600" y="10800"/>
                  </a:cubicBezTo>
                  <a:cubicBezTo>
                    <a:pt x="21600" y="4871"/>
                    <a:pt x="21139" y="0"/>
                    <a:pt x="20579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39" name="Google Shape;7429;g3c96f182b49_4_4021"/>
            <p:cNvSpPr/>
            <p:nvPr/>
          </p:nvSpPr>
          <p:spPr>
            <a:xfrm>
              <a:off x="15615" y="408469"/>
              <a:ext cx="495344" cy="3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88" y="0"/>
                  </a:moveTo>
                  <a:cubicBezTo>
                    <a:pt x="311" y="0"/>
                    <a:pt x="0" y="4871"/>
                    <a:pt x="0" y="10800"/>
                  </a:cubicBezTo>
                  <a:cubicBezTo>
                    <a:pt x="0" y="16729"/>
                    <a:pt x="311" y="21600"/>
                    <a:pt x="688" y="21600"/>
                  </a:cubicBezTo>
                  <a:lnTo>
                    <a:pt x="20914" y="21600"/>
                  </a:lnTo>
                  <a:cubicBezTo>
                    <a:pt x="21289" y="21600"/>
                    <a:pt x="21600" y="16729"/>
                    <a:pt x="21600" y="10800"/>
                  </a:cubicBezTo>
                  <a:cubicBezTo>
                    <a:pt x="21600" y="4871"/>
                    <a:pt x="21289" y="0"/>
                    <a:pt x="20914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0" name="Google Shape;7430;g3c96f182b49_4_4021"/>
            <p:cNvSpPr/>
            <p:nvPr/>
          </p:nvSpPr>
          <p:spPr>
            <a:xfrm>
              <a:off x="836089" y="408469"/>
              <a:ext cx="494811" cy="3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87" y="0"/>
                  </a:moveTo>
                  <a:cubicBezTo>
                    <a:pt x="311" y="0"/>
                    <a:pt x="0" y="4871"/>
                    <a:pt x="0" y="10800"/>
                  </a:cubicBezTo>
                  <a:cubicBezTo>
                    <a:pt x="0" y="16729"/>
                    <a:pt x="311" y="21600"/>
                    <a:pt x="687" y="21600"/>
                  </a:cubicBezTo>
                  <a:lnTo>
                    <a:pt x="20913" y="21600"/>
                  </a:lnTo>
                  <a:cubicBezTo>
                    <a:pt x="21290" y="21600"/>
                    <a:pt x="21600" y="16729"/>
                    <a:pt x="21600" y="10800"/>
                  </a:cubicBezTo>
                  <a:cubicBezTo>
                    <a:pt x="21600" y="4871"/>
                    <a:pt x="21290" y="0"/>
                    <a:pt x="20913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1" name="Google Shape;7431;g3c96f182b49_4_4021"/>
            <p:cNvSpPr/>
            <p:nvPr/>
          </p:nvSpPr>
          <p:spPr>
            <a:xfrm>
              <a:off x="159782" y="408329"/>
              <a:ext cx="119240" cy="609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600" fill="norm" stroke="1" extrusionOk="0">
                  <a:moveTo>
                    <a:pt x="2731" y="0"/>
                  </a:moveTo>
                  <a:cubicBezTo>
                    <a:pt x="2612" y="0"/>
                    <a:pt x="2492" y="2"/>
                    <a:pt x="2372" y="5"/>
                  </a:cubicBezTo>
                  <a:cubicBezTo>
                    <a:pt x="834" y="59"/>
                    <a:pt x="-159" y="347"/>
                    <a:pt x="21" y="652"/>
                  </a:cubicBezTo>
                  <a:lnTo>
                    <a:pt x="15655" y="21132"/>
                  </a:lnTo>
                  <a:cubicBezTo>
                    <a:pt x="15840" y="21402"/>
                    <a:pt x="17013" y="21600"/>
                    <a:pt x="18461" y="21600"/>
                  </a:cubicBezTo>
                  <a:cubicBezTo>
                    <a:pt x="18551" y="21600"/>
                    <a:pt x="18730" y="21600"/>
                    <a:pt x="18820" y="21582"/>
                  </a:cubicBezTo>
                  <a:cubicBezTo>
                    <a:pt x="20358" y="21546"/>
                    <a:pt x="21441" y="21258"/>
                    <a:pt x="21171" y="20952"/>
                  </a:cubicBezTo>
                  <a:lnTo>
                    <a:pt x="5537" y="472"/>
                  </a:lnTo>
                  <a:cubicBezTo>
                    <a:pt x="5367" y="191"/>
                    <a:pt x="4129" y="0"/>
                    <a:pt x="2731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2" name="Google Shape;7432;g3c96f182b49_4_4021"/>
            <p:cNvSpPr/>
            <p:nvPr/>
          </p:nvSpPr>
          <p:spPr>
            <a:xfrm>
              <a:off x="247552" y="408329"/>
              <a:ext cx="118849" cy="609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600" fill="norm" stroke="1" extrusionOk="0">
                  <a:moveTo>
                    <a:pt x="18392" y="0"/>
                  </a:moveTo>
                  <a:cubicBezTo>
                    <a:pt x="17009" y="0"/>
                    <a:pt x="15836" y="191"/>
                    <a:pt x="15586" y="472"/>
                  </a:cubicBezTo>
                  <a:lnTo>
                    <a:pt x="42" y="20952"/>
                  </a:lnTo>
                  <a:cubicBezTo>
                    <a:pt x="-228" y="21258"/>
                    <a:pt x="855" y="21546"/>
                    <a:pt x="2393" y="21582"/>
                  </a:cubicBezTo>
                  <a:cubicBezTo>
                    <a:pt x="2572" y="21600"/>
                    <a:pt x="2662" y="21600"/>
                    <a:pt x="2847" y="21600"/>
                  </a:cubicBezTo>
                  <a:cubicBezTo>
                    <a:pt x="4200" y="21600"/>
                    <a:pt x="5378" y="21402"/>
                    <a:pt x="5558" y="21132"/>
                  </a:cubicBezTo>
                  <a:lnTo>
                    <a:pt x="21102" y="652"/>
                  </a:lnTo>
                  <a:cubicBezTo>
                    <a:pt x="21372" y="347"/>
                    <a:pt x="20289" y="59"/>
                    <a:pt x="18751" y="5"/>
                  </a:cubicBezTo>
                  <a:cubicBezTo>
                    <a:pt x="18631" y="2"/>
                    <a:pt x="18512" y="0"/>
                    <a:pt x="18392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3" name="Google Shape;7433;g3c96f182b49_4_4021"/>
            <p:cNvSpPr/>
            <p:nvPr/>
          </p:nvSpPr>
          <p:spPr>
            <a:xfrm>
              <a:off x="980647" y="408329"/>
              <a:ext cx="118736" cy="609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600" fill="norm" stroke="1" extrusionOk="0">
                  <a:moveTo>
                    <a:pt x="2673" y="0"/>
                  </a:moveTo>
                  <a:cubicBezTo>
                    <a:pt x="2553" y="0"/>
                    <a:pt x="2433" y="2"/>
                    <a:pt x="2312" y="5"/>
                  </a:cubicBezTo>
                  <a:cubicBezTo>
                    <a:pt x="859" y="59"/>
                    <a:pt x="-229" y="347"/>
                    <a:pt x="42" y="652"/>
                  </a:cubicBezTo>
                  <a:lnTo>
                    <a:pt x="15651" y="21132"/>
                  </a:lnTo>
                  <a:cubicBezTo>
                    <a:pt x="15832" y="21402"/>
                    <a:pt x="17015" y="21600"/>
                    <a:pt x="18373" y="21600"/>
                  </a:cubicBezTo>
                  <a:cubicBezTo>
                    <a:pt x="18554" y="21600"/>
                    <a:pt x="18649" y="21600"/>
                    <a:pt x="18830" y="21582"/>
                  </a:cubicBezTo>
                  <a:cubicBezTo>
                    <a:pt x="20373" y="21546"/>
                    <a:pt x="21371" y="21258"/>
                    <a:pt x="21191" y="20952"/>
                  </a:cubicBezTo>
                  <a:lnTo>
                    <a:pt x="5576" y="472"/>
                  </a:lnTo>
                  <a:cubicBezTo>
                    <a:pt x="5325" y="191"/>
                    <a:pt x="4072" y="0"/>
                    <a:pt x="2673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4" name="Google Shape;7434;g3c96f182b49_4_4021"/>
            <p:cNvSpPr/>
            <p:nvPr/>
          </p:nvSpPr>
          <p:spPr>
            <a:xfrm>
              <a:off x="1068025" y="408329"/>
              <a:ext cx="118737" cy="609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600" fill="norm" stroke="1" extrusionOk="0">
                  <a:moveTo>
                    <a:pt x="18469" y="0"/>
                  </a:moveTo>
                  <a:cubicBezTo>
                    <a:pt x="17065" y="0"/>
                    <a:pt x="15822" y="191"/>
                    <a:pt x="15651" y="472"/>
                  </a:cubicBezTo>
                  <a:lnTo>
                    <a:pt x="42" y="20952"/>
                  </a:lnTo>
                  <a:cubicBezTo>
                    <a:pt x="-229" y="21258"/>
                    <a:pt x="859" y="21546"/>
                    <a:pt x="2312" y="21582"/>
                  </a:cubicBezTo>
                  <a:cubicBezTo>
                    <a:pt x="2493" y="21600"/>
                    <a:pt x="2673" y="21600"/>
                    <a:pt x="2764" y="21600"/>
                  </a:cubicBezTo>
                  <a:cubicBezTo>
                    <a:pt x="4127" y="21600"/>
                    <a:pt x="5305" y="21402"/>
                    <a:pt x="5581" y="21132"/>
                  </a:cubicBezTo>
                  <a:lnTo>
                    <a:pt x="21191" y="652"/>
                  </a:lnTo>
                  <a:cubicBezTo>
                    <a:pt x="21371" y="347"/>
                    <a:pt x="20373" y="59"/>
                    <a:pt x="18830" y="5"/>
                  </a:cubicBezTo>
                  <a:cubicBezTo>
                    <a:pt x="18709" y="2"/>
                    <a:pt x="18589" y="0"/>
                    <a:pt x="18469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5" name="Google Shape;7435;g3c96f182b49_4_4021"/>
            <p:cNvSpPr/>
            <p:nvPr/>
          </p:nvSpPr>
          <p:spPr>
            <a:xfrm>
              <a:off x="157215" y="1032832"/>
              <a:ext cx="530522" cy="42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9013" y="0"/>
                  </a:moveTo>
                  <a:cubicBezTo>
                    <a:pt x="4396" y="0"/>
                    <a:pt x="1036" y="2432"/>
                    <a:pt x="27" y="6492"/>
                  </a:cubicBezTo>
                  <a:cubicBezTo>
                    <a:pt x="-77" y="6907"/>
                    <a:pt x="129" y="7372"/>
                    <a:pt x="459" y="7501"/>
                  </a:cubicBezTo>
                  <a:cubicBezTo>
                    <a:pt x="521" y="7525"/>
                    <a:pt x="583" y="7537"/>
                    <a:pt x="646" y="7537"/>
                  </a:cubicBezTo>
                  <a:cubicBezTo>
                    <a:pt x="918" y="7537"/>
                    <a:pt x="1179" y="7317"/>
                    <a:pt x="1263" y="6958"/>
                  </a:cubicBezTo>
                  <a:cubicBezTo>
                    <a:pt x="2067" y="3622"/>
                    <a:pt x="4973" y="1603"/>
                    <a:pt x="9013" y="1603"/>
                  </a:cubicBezTo>
                  <a:cubicBezTo>
                    <a:pt x="13588" y="1603"/>
                    <a:pt x="20246" y="9080"/>
                    <a:pt x="20246" y="20798"/>
                  </a:cubicBezTo>
                  <a:cubicBezTo>
                    <a:pt x="20246" y="21237"/>
                    <a:pt x="20513" y="21600"/>
                    <a:pt x="20884" y="21600"/>
                  </a:cubicBezTo>
                  <a:cubicBezTo>
                    <a:pt x="21235" y="21600"/>
                    <a:pt x="21523" y="21237"/>
                    <a:pt x="21523" y="20798"/>
                  </a:cubicBezTo>
                  <a:cubicBezTo>
                    <a:pt x="21523" y="7915"/>
                    <a:pt x="14227" y="0"/>
                    <a:pt x="9013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6" name="Google Shape;7436;g3c96f182b49_4_4021"/>
            <p:cNvSpPr/>
            <p:nvPr/>
          </p:nvSpPr>
          <p:spPr>
            <a:xfrm>
              <a:off x="655748" y="1032832"/>
              <a:ext cx="530057" cy="424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12501" y="0"/>
                  </a:moveTo>
                  <a:cubicBezTo>
                    <a:pt x="7282" y="0"/>
                    <a:pt x="0" y="7915"/>
                    <a:pt x="0" y="20798"/>
                  </a:cubicBezTo>
                  <a:cubicBezTo>
                    <a:pt x="0" y="21237"/>
                    <a:pt x="288" y="21600"/>
                    <a:pt x="639" y="21600"/>
                  </a:cubicBezTo>
                  <a:cubicBezTo>
                    <a:pt x="990" y="21600"/>
                    <a:pt x="1278" y="21237"/>
                    <a:pt x="1278" y="20798"/>
                  </a:cubicBezTo>
                  <a:cubicBezTo>
                    <a:pt x="1278" y="9080"/>
                    <a:pt x="7922" y="1603"/>
                    <a:pt x="12501" y="1603"/>
                  </a:cubicBezTo>
                  <a:cubicBezTo>
                    <a:pt x="16545" y="1603"/>
                    <a:pt x="19454" y="3622"/>
                    <a:pt x="20279" y="6958"/>
                  </a:cubicBezTo>
                  <a:cubicBezTo>
                    <a:pt x="20364" y="7317"/>
                    <a:pt x="20611" y="7537"/>
                    <a:pt x="20879" y="7537"/>
                  </a:cubicBezTo>
                  <a:cubicBezTo>
                    <a:pt x="20940" y="7537"/>
                    <a:pt x="21002" y="7525"/>
                    <a:pt x="21063" y="7501"/>
                  </a:cubicBezTo>
                  <a:cubicBezTo>
                    <a:pt x="21414" y="7372"/>
                    <a:pt x="21600" y="6907"/>
                    <a:pt x="21496" y="6492"/>
                  </a:cubicBezTo>
                  <a:cubicBezTo>
                    <a:pt x="21125" y="4966"/>
                    <a:pt x="19371" y="0"/>
                    <a:pt x="12501" y="0"/>
                  </a:cubicBezTo>
                  <a:close/>
                </a:path>
              </a:pathLst>
            </a:custGeom>
            <a:solidFill>
              <a:srgbClr val="39409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grpSp>
        <p:nvGrpSpPr>
          <p:cNvPr id="5755" name="Google Shape;7437;g3c96f182b49_4_4021"/>
          <p:cNvGrpSpPr/>
          <p:nvPr/>
        </p:nvGrpSpPr>
        <p:grpSpPr>
          <a:xfrm>
            <a:off x="14493933" y="6620937"/>
            <a:ext cx="1538511" cy="3667774"/>
            <a:chOff x="0" y="0"/>
            <a:chExt cx="1538509" cy="3667772"/>
          </a:xfrm>
        </p:grpSpPr>
        <p:sp>
          <p:nvSpPr>
            <p:cNvPr id="5748" name="Google Shape;7438;g3c96f182b49_4_4021"/>
            <p:cNvSpPr/>
            <p:nvPr/>
          </p:nvSpPr>
          <p:spPr>
            <a:xfrm>
              <a:off x="5175" y="15707"/>
              <a:ext cx="752300" cy="2845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9" h="21600" fill="norm" stroke="1" extrusionOk="0">
                  <a:moveTo>
                    <a:pt x="12949" y="0"/>
                  </a:moveTo>
                  <a:cubicBezTo>
                    <a:pt x="6473" y="0"/>
                    <a:pt x="-1451" y="5797"/>
                    <a:pt x="3944" y="12381"/>
                  </a:cubicBezTo>
                  <a:cubicBezTo>
                    <a:pt x="-8651" y="15016"/>
                    <a:pt x="12949" y="21600"/>
                    <a:pt x="12949" y="21600"/>
                  </a:cubicBezTo>
                  <a:lnTo>
                    <a:pt x="12949" y="0"/>
                  </a:lnTo>
                  <a:close/>
                </a:path>
              </a:pathLst>
            </a:custGeom>
            <a:solidFill>
              <a:srgbClr val="8CC8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49" name="Google Shape;7439;g3c96f182b49_4_4021"/>
            <p:cNvSpPr/>
            <p:nvPr/>
          </p:nvSpPr>
          <p:spPr>
            <a:xfrm>
              <a:off x="757474" y="10085"/>
              <a:ext cx="752299" cy="2851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9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6"/>
                    <a:pt x="9005" y="12378"/>
                  </a:cubicBezTo>
                  <a:cubicBezTo>
                    <a:pt x="14400" y="5794"/>
                    <a:pt x="6476" y="0"/>
                    <a:pt x="0" y="0"/>
                  </a:cubicBezTo>
                  <a:close/>
                </a:path>
              </a:pathLst>
            </a:custGeom>
            <a:solidFill>
              <a:srgbClr val="8CC86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50" name="Google Shape;7440;g3c96f182b49_4_4021"/>
            <p:cNvSpPr/>
            <p:nvPr/>
          </p:nvSpPr>
          <p:spPr>
            <a:xfrm>
              <a:off x="-1" y="0"/>
              <a:ext cx="786416" cy="29001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2" h="21600" fill="norm" stroke="1" extrusionOk="0">
                  <a:moveTo>
                    <a:pt x="20241" y="0"/>
                  </a:moveTo>
                  <a:cubicBezTo>
                    <a:pt x="16567" y="0"/>
                    <a:pt x="12643" y="735"/>
                    <a:pt x="9441" y="2021"/>
                  </a:cubicBezTo>
                  <a:cubicBezTo>
                    <a:pt x="4188" y="4135"/>
                    <a:pt x="529" y="7939"/>
                    <a:pt x="5929" y="12299"/>
                  </a:cubicBezTo>
                  <a:cubicBezTo>
                    <a:pt x="2270" y="12817"/>
                    <a:pt x="278" y="13527"/>
                    <a:pt x="28" y="14408"/>
                  </a:cubicBezTo>
                  <a:cubicBezTo>
                    <a:pt x="-843" y="17436"/>
                    <a:pt x="19134" y="21408"/>
                    <a:pt x="19990" y="21575"/>
                  </a:cubicBezTo>
                  <a:cubicBezTo>
                    <a:pt x="20064" y="21592"/>
                    <a:pt x="20152" y="21600"/>
                    <a:pt x="20241" y="21600"/>
                  </a:cubicBezTo>
                  <a:cubicBezTo>
                    <a:pt x="20388" y="21600"/>
                    <a:pt x="20521" y="21579"/>
                    <a:pt x="20610" y="21546"/>
                  </a:cubicBezTo>
                  <a:cubicBezTo>
                    <a:pt x="20757" y="21487"/>
                    <a:pt x="20698" y="21408"/>
                    <a:pt x="20506" y="21370"/>
                  </a:cubicBezTo>
                  <a:cubicBezTo>
                    <a:pt x="20300" y="21329"/>
                    <a:pt x="86" y="17311"/>
                    <a:pt x="913" y="14429"/>
                  </a:cubicBezTo>
                  <a:cubicBezTo>
                    <a:pt x="1149" y="13615"/>
                    <a:pt x="3082" y="12959"/>
                    <a:pt x="6667" y="12475"/>
                  </a:cubicBezTo>
                  <a:cubicBezTo>
                    <a:pt x="6873" y="12450"/>
                    <a:pt x="6976" y="12379"/>
                    <a:pt x="6903" y="12320"/>
                  </a:cubicBezTo>
                  <a:cubicBezTo>
                    <a:pt x="1429" y="8006"/>
                    <a:pt x="5014" y="4247"/>
                    <a:pt x="10178" y="2168"/>
                  </a:cubicBezTo>
                  <a:cubicBezTo>
                    <a:pt x="13203" y="952"/>
                    <a:pt x="16862" y="255"/>
                    <a:pt x="20241" y="255"/>
                  </a:cubicBezTo>
                  <a:cubicBezTo>
                    <a:pt x="20492" y="255"/>
                    <a:pt x="20683" y="196"/>
                    <a:pt x="20683" y="125"/>
                  </a:cubicBezTo>
                  <a:cubicBezTo>
                    <a:pt x="20683" y="58"/>
                    <a:pt x="20492" y="0"/>
                    <a:pt x="2024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51" name="Google Shape;7441;g3c96f182b49_4_4021"/>
            <p:cNvSpPr/>
            <p:nvPr/>
          </p:nvSpPr>
          <p:spPr>
            <a:xfrm>
              <a:off x="752360" y="0"/>
              <a:ext cx="786150" cy="29001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9" h="21600" fill="norm" stroke="1" extrusionOk="0">
                  <a:moveTo>
                    <a:pt x="445" y="0"/>
                  </a:moveTo>
                  <a:cubicBezTo>
                    <a:pt x="194" y="0"/>
                    <a:pt x="2" y="54"/>
                    <a:pt x="2" y="125"/>
                  </a:cubicBezTo>
                  <a:cubicBezTo>
                    <a:pt x="2" y="196"/>
                    <a:pt x="194" y="251"/>
                    <a:pt x="445" y="251"/>
                  </a:cubicBezTo>
                  <a:cubicBezTo>
                    <a:pt x="3826" y="251"/>
                    <a:pt x="7487" y="948"/>
                    <a:pt x="10514" y="2168"/>
                  </a:cubicBezTo>
                  <a:cubicBezTo>
                    <a:pt x="15696" y="4247"/>
                    <a:pt x="19269" y="8006"/>
                    <a:pt x="13792" y="12320"/>
                  </a:cubicBezTo>
                  <a:cubicBezTo>
                    <a:pt x="13718" y="12379"/>
                    <a:pt x="13821" y="12446"/>
                    <a:pt x="14028" y="12475"/>
                  </a:cubicBezTo>
                  <a:cubicBezTo>
                    <a:pt x="17616" y="12959"/>
                    <a:pt x="19550" y="13615"/>
                    <a:pt x="19786" y="14429"/>
                  </a:cubicBezTo>
                  <a:cubicBezTo>
                    <a:pt x="20613" y="17311"/>
                    <a:pt x="401" y="21329"/>
                    <a:pt x="194" y="21370"/>
                  </a:cubicBezTo>
                  <a:cubicBezTo>
                    <a:pt x="-13" y="21408"/>
                    <a:pt x="-57" y="21487"/>
                    <a:pt x="76" y="21546"/>
                  </a:cubicBezTo>
                  <a:cubicBezTo>
                    <a:pt x="165" y="21579"/>
                    <a:pt x="312" y="21600"/>
                    <a:pt x="445" y="21600"/>
                  </a:cubicBezTo>
                  <a:cubicBezTo>
                    <a:pt x="534" y="21600"/>
                    <a:pt x="622" y="21592"/>
                    <a:pt x="711" y="21575"/>
                  </a:cubicBezTo>
                  <a:cubicBezTo>
                    <a:pt x="1552" y="21408"/>
                    <a:pt x="21543" y="17436"/>
                    <a:pt x="20672" y="14408"/>
                  </a:cubicBezTo>
                  <a:cubicBezTo>
                    <a:pt x="20421" y="13527"/>
                    <a:pt x="18443" y="12821"/>
                    <a:pt x="14781" y="12299"/>
                  </a:cubicBezTo>
                  <a:cubicBezTo>
                    <a:pt x="20170" y="7939"/>
                    <a:pt x="16508" y="4135"/>
                    <a:pt x="11253" y="2021"/>
                  </a:cubicBezTo>
                  <a:cubicBezTo>
                    <a:pt x="8063" y="735"/>
                    <a:pt x="4121" y="0"/>
                    <a:pt x="44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52" name="Google Shape;7442;g3c96f182b49_4_4021"/>
            <p:cNvSpPr/>
            <p:nvPr/>
          </p:nvSpPr>
          <p:spPr>
            <a:xfrm>
              <a:off x="752431" y="587646"/>
              <a:ext cx="33648" cy="308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4" y="0"/>
                  </a:moveTo>
                  <a:cubicBezTo>
                    <a:pt x="4681" y="0"/>
                    <a:pt x="0" y="51"/>
                    <a:pt x="0" y="118"/>
                  </a:cubicBezTo>
                  <a:lnTo>
                    <a:pt x="0" y="21482"/>
                  </a:lnTo>
                  <a:cubicBezTo>
                    <a:pt x="0" y="21545"/>
                    <a:pt x="4681" y="21600"/>
                    <a:pt x="10794" y="21600"/>
                  </a:cubicBezTo>
                  <a:cubicBezTo>
                    <a:pt x="16919" y="21600"/>
                    <a:pt x="21600" y="21545"/>
                    <a:pt x="21600" y="21478"/>
                  </a:cubicBezTo>
                  <a:lnTo>
                    <a:pt x="21600" y="118"/>
                  </a:lnTo>
                  <a:cubicBezTo>
                    <a:pt x="21600" y="51"/>
                    <a:pt x="16919" y="0"/>
                    <a:pt x="10794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53" name="Google Shape;7443;g3c96f182b49_4_4021"/>
            <p:cNvSpPr/>
            <p:nvPr/>
          </p:nvSpPr>
          <p:spPr>
            <a:xfrm>
              <a:off x="752427" y="2018652"/>
              <a:ext cx="410254" cy="413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600" fill="norm" stroke="1" extrusionOk="0">
                  <a:moveTo>
                    <a:pt x="20532" y="0"/>
                  </a:moveTo>
                  <a:cubicBezTo>
                    <a:pt x="20304" y="0"/>
                    <a:pt x="20078" y="88"/>
                    <a:pt x="19903" y="264"/>
                  </a:cubicBezTo>
                  <a:lnTo>
                    <a:pt x="263" y="20105"/>
                  </a:lnTo>
                  <a:cubicBezTo>
                    <a:pt x="-88" y="20457"/>
                    <a:pt x="-88" y="21014"/>
                    <a:pt x="263" y="21365"/>
                  </a:cubicBezTo>
                  <a:cubicBezTo>
                    <a:pt x="439" y="21512"/>
                    <a:pt x="644" y="21600"/>
                    <a:pt x="878" y="21600"/>
                  </a:cubicBezTo>
                  <a:cubicBezTo>
                    <a:pt x="1112" y="21600"/>
                    <a:pt x="1346" y="21512"/>
                    <a:pt x="1521" y="21336"/>
                  </a:cubicBezTo>
                  <a:lnTo>
                    <a:pt x="21161" y="1524"/>
                  </a:lnTo>
                  <a:cubicBezTo>
                    <a:pt x="21512" y="1172"/>
                    <a:pt x="21483" y="615"/>
                    <a:pt x="21161" y="264"/>
                  </a:cubicBezTo>
                  <a:cubicBezTo>
                    <a:pt x="20985" y="88"/>
                    <a:pt x="20758" y="0"/>
                    <a:pt x="20532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54" name="Google Shape;7444;g3c96f182b49_4_4021"/>
            <p:cNvSpPr/>
            <p:nvPr/>
          </p:nvSpPr>
          <p:spPr>
            <a:xfrm>
              <a:off x="376183" y="2018652"/>
              <a:ext cx="409970" cy="413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600" fill="norm" stroke="1" extrusionOk="0">
                  <a:moveTo>
                    <a:pt x="894" y="0"/>
                  </a:moveTo>
                  <a:cubicBezTo>
                    <a:pt x="667" y="0"/>
                    <a:pt x="439" y="88"/>
                    <a:pt x="264" y="264"/>
                  </a:cubicBezTo>
                  <a:cubicBezTo>
                    <a:pt x="-88" y="615"/>
                    <a:pt x="-88" y="1172"/>
                    <a:pt x="264" y="1524"/>
                  </a:cubicBezTo>
                  <a:lnTo>
                    <a:pt x="19929" y="21336"/>
                  </a:lnTo>
                  <a:cubicBezTo>
                    <a:pt x="20076" y="21512"/>
                    <a:pt x="20310" y="21600"/>
                    <a:pt x="20544" y="21600"/>
                  </a:cubicBezTo>
                  <a:cubicBezTo>
                    <a:pt x="20779" y="21600"/>
                    <a:pt x="20984" y="21512"/>
                    <a:pt x="21160" y="21365"/>
                  </a:cubicBezTo>
                  <a:cubicBezTo>
                    <a:pt x="21512" y="21014"/>
                    <a:pt x="21512" y="20457"/>
                    <a:pt x="21189" y="20105"/>
                  </a:cubicBezTo>
                  <a:lnTo>
                    <a:pt x="1524" y="264"/>
                  </a:lnTo>
                  <a:cubicBezTo>
                    <a:pt x="1348" y="88"/>
                    <a:pt x="1121" y="0"/>
                    <a:pt x="894" y="0"/>
                  </a:cubicBezTo>
                  <a:close/>
                </a:path>
              </a:pathLst>
            </a:custGeom>
            <a:solidFill>
              <a:srgbClr val="01010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5756" name="Google Shape;7445;g3c96f182b49_4_4021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5757" name="Text 1"/>
          <p:cNvSpPr txBox="1"/>
          <p:nvPr/>
        </p:nvSpPr>
        <p:spPr>
          <a:xfrm>
            <a:off x="960119" y="1699259"/>
            <a:ext cx="16367762" cy="396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/>
          <a:p>
            <a:pPr>
              <a:defRPr sz="20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From </a:t>
            </a:r>
            <a:r>
              <a:rPr b="1"/>
              <a:t>idea</a:t>
            </a:r>
            <a:r>
              <a:t> to </a:t>
            </a:r>
            <a:r>
              <a:rPr b="1"/>
              <a:t>production</a:t>
            </a:r>
            <a:r>
              <a:t>: what we automated and why</a:t>
            </a:r>
          </a:p>
        </p:txBody>
      </p:sp>
      <p:sp>
        <p:nvSpPr>
          <p:cNvPr id="5758" name="Shape 2"/>
          <p:cNvSpPr/>
          <p:nvPr/>
        </p:nvSpPr>
        <p:spPr>
          <a:xfrm>
            <a:off x="914399" y="2468879"/>
            <a:ext cx="7863842" cy="283464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59" name="Shape 3"/>
          <p:cNvSpPr/>
          <p:nvPr/>
        </p:nvSpPr>
        <p:spPr>
          <a:xfrm>
            <a:off x="914400" y="2468879"/>
            <a:ext cx="109728" cy="283464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60" name="Text 4"/>
          <p:cNvSpPr txBox="1"/>
          <p:nvPr/>
        </p:nvSpPr>
        <p:spPr>
          <a:xfrm>
            <a:off x="1234439" y="2793999"/>
            <a:ext cx="1188722" cy="675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8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01</a:t>
            </a:r>
          </a:p>
        </p:txBody>
      </p:sp>
      <p:sp>
        <p:nvSpPr>
          <p:cNvPr id="5761" name="Text 5"/>
          <p:cNvSpPr txBox="1"/>
          <p:nvPr/>
        </p:nvSpPr>
        <p:spPr>
          <a:xfrm>
            <a:off x="1234439" y="3812539"/>
            <a:ext cx="7223761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2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 Need a Repo</a:t>
            </a:r>
          </a:p>
        </p:txBody>
      </p:sp>
      <p:sp>
        <p:nvSpPr>
          <p:cNvPr id="5762" name="Text 6"/>
          <p:cNvSpPr txBox="1"/>
          <p:nvPr/>
        </p:nvSpPr>
        <p:spPr>
          <a:xfrm>
            <a:off x="1234439" y="4497070"/>
            <a:ext cx="72237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Terraform-managed GitHub infrastructure</a:t>
            </a:r>
          </a:p>
        </p:txBody>
      </p:sp>
      <p:sp>
        <p:nvSpPr>
          <p:cNvPr id="5763" name="Shape 7"/>
          <p:cNvSpPr/>
          <p:nvPr/>
        </p:nvSpPr>
        <p:spPr>
          <a:xfrm>
            <a:off x="9326880" y="2468879"/>
            <a:ext cx="7863841" cy="283464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64" name="Shape 8"/>
          <p:cNvSpPr/>
          <p:nvPr/>
        </p:nvSpPr>
        <p:spPr>
          <a:xfrm>
            <a:off x="9326880" y="2468879"/>
            <a:ext cx="109729" cy="283464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65" name="Text 9"/>
          <p:cNvSpPr txBox="1"/>
          <p:nvPr/>
        </p:nvSpPr>
        <p:spPr>
          <a:xfrm>
            <a:off x="9646919" y="2793999"/>
            <a:ext cx="1188721" cy="675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8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02</a:t>
            </a:r>
          </a:p>
        </p:txBody>
      </p:sp>
      <p:sp>
        <p:nvSpPr>
          <p:cNvPr id="5766" name="Text 10"/>
          <p:cNvSpPr txBox="1"/>
          <p:nvPr/>
        </p:nvSpPr>
        <p:spPr>
          <a:xfrm>
            <a:off x="9646919" y="3812539"/>
            <a:ext cx="7223761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2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 Need a Project Structure</a:t>
            </a:r>
          </a:p>
        </p:txBody>
      </p:sp>
      <p:sp>
        <p:nvSpPr>
          <p:cNvPr id="5767" name="Text 11"/>
          <p:cNvSpPr txBox="1"/>
          <p:nvPr/>
        </p:nvSpPr>
        <p:spPr>
          <a:xfrm>
            <a:off x="9646919" y="4497070"/>
            <a:ext cx="72237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Composable repository templates</a:t>
            </a:r>
          </a:p>
        </p:txBody>
      </p:sp>
      <p:sp>
        <p:nvSpPr>
          <p:cNvPr id="5768" name="Shape 12"/>
          <p:cNvSpPr/>
          <p:nvPr/>
        </p:nvSpPr>
        <p:spPr>
          <a:xfrm>
            <a:off x="914399" y="5669279"/>
            <a:ext cx="7863842" cy="283464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69" name="Shape 13"/>
          <p:cNvSpPr/>
          <p:nvPr/>
        </p:nvSpPr>
        <p:spPr>
          <a:xfrm>
            <a:off x="914400" y="5669279"/>
            <a:ext cx="109728" cy="283464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70" name="Text 14"/>
          <p:cNvSpPr txBox="1"/>
          <p:nvPr/>
        </p:nvSpPr>
        <p:spPr>
          <a:xfrm>
            <a:off x="1234439" y="5994400"/>
            <a:ext cx="1188722" cy="675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8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03</a:t>
            </a:r>
          </a:p>
        </p:txBody>
      </p:sp>
      <p:sp>
        <p:nvSpPr>
          <p:cNvPr id="5771" name="Text 15"/>
          <p:cNvSpPr txBox="1"/>
          <p:nvPr/>
        </p:nvSpPr>
        <p:spPr>
          <a:xfrm>
            <a:off x="1234439" y="7012939"/>
            <a:ext cx="7223761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2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I Need to Deploy</a:t>
            </a:r>
          </a:p>
        </p:txBody>
      </p:sp>
      <p:sp>
        <p:nvSpPr>
          <p:cNvPr id="5772" name="Text 16"/>
          <p:cNvSpPr txBox="1"/>
          <p:nvPr/>
        </p:nvSpPr>
        <p:spPr>
          <a:xfrm>
            <a:off x="1234439" y="7697469"/>
            <a:ext cx="72237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Fleet repo, deploy repos &amp; promotion pipeline</a:t>
            </a:r>
          </a:p>
        </p:txBody>
      </p:sp>
      <p:sp>
        <p:nvSpPr>
          <p:cNvPr id="5773" name="Shape 17"/>
          <p:cNvSpPr/>
          <p:nvPr/>
        </p:nvSpPr>
        <p:spPr>
          <a:xfrm>
            <a:off x="9326880" y="5669279"/>
            <a:ext cx="7863841" cy="2834641"/>
          </a:xfrm>
          <a:prstGeom prst="rect">
            <a:avLst/>
          </a:prstGeom>
          <a:solidFill>
            <a:srgbClr val="FFFFFF"/>
          </a:solidFill>
          <a:ln w="12700">
            <a:solidFill>
              <a:srgbClr val="E2E8F0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74" name="Shape 18"/>
          <p:cNvSpPr/>
          <p:nvPr/>
        </p:nvSpPr>
        <p:spPr>
          <a:xfrm>
            <a:off x="9326880" y="5669279"/>
            <a:ext cx="109729" cy="2834641"/>
          </a:xfrm>
          <a:prstGeom prst="rect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5775" name="Text 19"/>
          <p:cNvSpPr txBox="1"/>
          <p:nvPr/>
        </p:nvSpPr>
        <p:spPr>
          <a:xfrm>
            <a:off x="9646919" y="5994400"/>
            <a:ext cx="1188721" cy="675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3800">
                <a:solidFill>
                  <a:srgbClr val="68BCD3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04</a:t>
            </a:r>
          </a:p>
        </p:txBody>
      </p:sp>
      <p:sp>
        <p:nvSpPr>
          <p:cNvPr id="5776" name="Text 20"/>
          <p:cNvSpPr txBox="1"/>
          <p:nvPr/>
        </p:nvSpPr>
        <p:spPr>
          <a:xfrm>
            <a:off x="9646919" y="7012939"/>
            <a:ext cx="7223761" cy="421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2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Keeping It All Up to Date</a:t>
            </a:r>
          </a:p>
        </p:txBody>
      </p:sp>
      <p:sp>
        <p:nvSpPr>
          <p:cNvPr id="5777" name="Text 21"/>
          <p:cNvSpPr txBox="1"/>
          <p:nvPr/>
        </p:nvSpPr>
        <p:spPr>
          <a:xfrm>
            <a:off x="9646919" y="7697469"/>
            <a:ext cx="72237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Renovate as the foundation</a:t>
            </a:r>
          </a:p>
        </p:txBody>
      </p:sp>
      <p:sp>
        <p:nvSpPr>
          <p:cNvPr id="5778" name="Text 0"/>
          <p:cNvSpPr txBox="1"/>
          <p:nvPr/>
        </p:nvSpPr>
        <p:spPr>
          <a:xfrm>
            <a:off x="960119" y="716279"/>
            <a:ext cx="16367762" cy="853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50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Journey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0" name="Google Shape;7472;g3c96f182b49_4_12135"/>
          <p:cNvSpPr txBox="1"/>
          <p:nvPr>
            <p:ph type="title"/>
          </p:nvPr>
        </p:nvSpPr>
        <p:spPr>
          <a:xfrm>
            <a:off x="623399" y="2427902"/>
            <a:ext cx="17041202" cy="2252401"/>
          </a:xfrm>
          <a:prstGeom prst="rect">
            <a:avLst/>
          </a:prstGeom>
        </p:spPr>
        <p:txBody>
          <a:bodyPr/>
          <a:lstStyle/>
          <a:p>
            <a:pPr/>
            <a:r>
              <a:t>Step 1: I need a repo</a:t>
            </a:r>
          </a:p>
        </p:txBody>
      </p:sp>
      <p:grpSp>
        <p:nvGrpSpPr>
          <p:cNvPr id="7559" name="Google Shape;7474;g3c96f182b49_4_12135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5781" name="Google Shape;7475;g3c96f182b49_4_12135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2" name="Google Shape;7476;g3c96f182b49_4_12135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83" name="Google Shape;7477;g3c96f182b49_4_12135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784" name="Google Shape;7478;g3c96f182b49_4_12135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5" name="Google Shape;7479;g3c96f182b49_4_12135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6" name="Google Shape;7480;g3c96f182b49_4_12135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7" name="Google Shape;7481;g3c96f182b49_4_12135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8" name="Google Shape;7482;g3c96f182b49_4_12135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89" name="Google Shape;7483;g3c96f182b49_4_12135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0" name="Google Shape;7484;g3c96f182b49_4_12135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1" name="Google Shape;7485;g3c96f182b49_4_12135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2" name="Google Shape;7486;g3c96f182b49_4_12135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3" name="Google Shape;7487;g3c96f182b49_4_12135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4" name="Google Shape;7488;g3c96f182b49_4_12135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5" name="Google Shape;7489;g3c96f182b49_4_12135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6" name="Google Shape;7490;g3c96f182b49_4_12135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7" name="Google Shape;7491;g3c96f182b49_4_12135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8" name="Google Shape;7492;g3c96f182b49_4_12135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799" name="Google Shape;7493;g3c96f182b49_4_12135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0" name="Google Shape;7494;g3c96f182b49_4_12135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1" name="Google Shape;7495;g3c96f182b49_4_12135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2" name="Google Shape;7496;g3c96f182b49_4_12135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3" name="Google Shape;7497;g3c96f182b49_4_12135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4" name="Google Shape;7498;g3c96f182b49_4_12135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5" name="Google Shape;7499;g3c96f182b49_4_12135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6" name="Google Shape;7500;g3c96f182b49_4_12135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7" name="Google Shape;7501;g3c96f182b49_4_12135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8" name="Google Shape;7502;g3c96f182b49_4_12135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09" name="Google Shape;7503;g3c96f182b49_4_12135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0" name="Google Shape;7504;g3c96f182b49_4_12135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1" name="Google Shape;7505;g3c96f182b49_4_12135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2" name="Google Shape;7506;g3c96f182b49_4_12135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3" name="Google Shape;7507;g3c96f182b49_4_12135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4" name="Google Shape;7508;g3c96f182b49_4_12135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5" name="Google Shape;7509;g3c96f182b49_4_12135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6" name="Google Shape;7510;g3c96f182b49_4_12135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7" name="Google Shape;7511;g3c96f182b49_4_12135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8" name="Google Shape;7512;g3c96f182b49_4_12135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19" name="Google Shape;7513;g3c96f182b49_4_12135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0" name="Google Shape;7514;g3c96f182b49_4_12135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1" name="Google Shape;7515;g3c96f182b49_4_12135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2" name="Google Shape;7516;g3c96f182b49_4_12135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3" name="Google Shape;7517;g3c96f182b49_4_12135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4" name="Google Shape;7518;g3c96f182b49_4_12135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5" name="Google Shape;7519;g3c96f182b49_4_12135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6" name="Google Shape;7520;g3c96f182b49_4_12135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7" name="Google Shape;7521;g3c96f182b49_4_12135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8" name="Google Shape;7522;g3c96f182b49_4_12135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29" name="Google Shape;7523;g3c96f182b49_4_12135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0" name="Google Shape;7524;g3c96f182b49_4_12135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1" name="Google Shape;7525;g3c96f182b49_4_12135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2" name="Google Shape;7526;g3c96f182b49_4_12135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3" name="Google Shape;7527;g3c96f182b49_4_12135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4" name="Google Shape;7528;g3c96f182b49_4_12135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5" name="Google Shape;7529;g3c96f182b49_4_12135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6" name="Google Shape;7530;g3c96f182b49_4_12135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7" name="Google Shape;7531;g3c96f182b49_4_12135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8" name="Google Shape;7532;g3c96f182b49_4_12135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39" name="Google Shape;7533;g3c96f182b49_4_12135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0" name="Google Shape;7534;g3c96f182b49_4_12135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1" name="Google Shape;7535;g3c96f182b49_4_12135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2" name="Google Shape;7536;g3c96f182b49_4_12135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3" name="Google Shape;7537;g3c96f182b49_4_12135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4" name="Google Shape;7538;g3c96f182b49_4_12135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5" name="Google Shape;7539;g3c96f182b49_4_12135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6" name="Google Shape;7540;g3c96f182b49_4_12135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7" name="Google Shape;7541;g3c96f182b49_4_12135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8" name="Google Shape;7542;g3c96f182b49_4_12135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49" name="Google Shape;7543;g3c96f182b49_4_12135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0" name="Google Shape;7544;g3c96f182b49_4_12135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1" name="Google Shape;7545;g3c96f182b49_4_12135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2" name="Google Shape;7546;g3c96f182b49_4_12135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3" name="Google Shape;7547;g3c96f182b49_4_12135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4" name="Google Shape;7548;g3c96f182b49_4_12135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5" name="Google Shape;7549;g3c96f182b49_4_12135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6" name="Google Shape;7550;g3c96f182b49_4_12135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7" name="Google Shape;7551;g3c96f182b49_4_12135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8" name="Google Shape;7552;g3c96f182b49_4_12135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59" name="Google Shape;7553;g3c96f182b49_4_12135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0" name="Google Shape;7554;g3c96f182b49_4_12135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1" name="Google Shape;7555;g3c96f182b49_4_12135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2" name="Google Shape;7556;g3c96f182b49_4_12135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3" name="Google Shape;7557;g3c96f182b49_4_12135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4" name="Google Shape;7558;g3c96f182b49_4_12135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5" name="Google Shape;7559;g3c96f182b49_4_12135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6" name="Google Shape;7560;g3c96f182b49_4_12135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7" name="Google Shape;7561;g3c96f182b49_4_12135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8" name="Google Shape;7562;g3c96f182b49_4_12135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69" name="Google Shape;7563;g3c96f182b49_4_12135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0" name="Google Shape;7564;g3c96f182b49_4_12135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1" name="Google Shape;7565;g3c96f182b49_4_12135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2" name="Google Shape;7566;g3c96f182b49_4_12135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3" name="Google Shape;7567;g3c96f182b49_4_12135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4" name="Google Shape;7568;g3c96f182b49_4_12135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5" name="Google Shape;7569;g3c96f182b49_4_12135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6" name="Google Shape;7570;g3c96f182b49_4_12135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7" name="Google Shape;7571;g3c96f182b49_4_12135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8" name="Google Shape;7572;g3c96f182b49_4_12135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79" name="Google Shape;7573;g3c96f182b49_4_12135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0" name="Google Shape;7574;g3c96f182b49_4_12135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1" name="Google Shape;7575;g3c96f182b49_4_12135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2" name="Google Shape;7576;g3c96f182b49_4_12135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3" name="Google Shape;7577;g3c96f182b49_4_12135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4" name="Google Shape;7578;g3c96f182b49_4_12135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5" name="Google Shape;7579;g3c96f182b49_4_12135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6" name="Google Shape;7580;g3c96f182b49_4_12135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7" name="Google Shape;7581;g3c96f182b49_4_12135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8" name="Google Shape;7582;g3c96f182b49_4_12135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89" name="Google Shape;7583;g3c96f182b49_4_12135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0" name="Google Shape;7584;g3c96f182b49_4_12135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1" name="Google Shape;7585;g3c96f182b49_4_12135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2" name="Google Shape;7586;g3c96f182b49_4_12135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3" name="Google Shape;7587;g3c96f182b49_4_12135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4" name="Google Shape;7588;g3c96f182b49_4_12135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5" name="Google Shape;7589;g3c96f182b49_4_12135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6" name="Google Shape;7590;g3c96f182b49_4_12135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7" name="Google Shape;7591;g3c96f182b49_4_12135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8" name="Google Shape;7592;g3c96f182b49_4_12135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899" name="Google Shape;7593;g3c96f182b49_4_12135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0" name="Google Shape;7594;g3c96f182b49_4_12135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1" name="Google Shape;7595;g3c96f182b49_4_12135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2" name="Google Shape;7596;g3c96f182b49_4_12135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3" name="Google Shape;7597;g3c96f182b49_4_12135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4" name="Google Shape;7598;g3c96f182b49_4_12135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5" name="Google Shape;7599;g3c96f182b49_4_12135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6" name="Google Shape;7600;g3c96f182b49_4_12135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7" name="Google Shape;7601;g3c96f182b49_4_12135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8" name="Google Shape;7602;g3c96f182b49_4_12135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09" name="Google Shape;7603;g3c96f182b49_4_12135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0" name="Google Shape;7604;g3c96f182b49_4_12135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1" name="Google Shape;7605;g3c96f182b49_4_12135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2" name="Google Shape;7606;g3c96f182b49_4_12135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3" name="Google Shape;7607;g3c96f182b49_4_12135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4" name="Google Shape;7608;g3c96f182b49_4_12135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5" name="Google Shape;7609;g3c96f182b49_4_12135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6" name="Google Shape;7610;g3c96f182b49_4_12135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7" name="Google Shape;7611;g3c96f182b49_4_12135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8" name="Google Shape;7612;g3c96f182b49_4_12135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19" name="Google Shape;7613;g3c96f182b49_4_12135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0" name="Google Shape;7614;g3c96f182b49_4_12135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1" name="Google Shape;7615;g3c96f182b49_4_12135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2" name="Google Shape;7616;g3c96f182b49_4_12135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3" name="Google Shape;7617;g3c96f182b49_4_12135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4" name="Google Shape;7618;g3c96f182b49_4_12135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5" name="Google Shape;7619;g3c96f182b49_4_12135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6" name="Google Shape;7620;g3c96f182b49_4_12135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7" name="Google Shape;7621;g3c96f182b49_4_12135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8" name="Google Shape;7622;g3c96f182b49_4_12135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29" name="Google Shape;7623;g3c96f182b49_4_12135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0" name="Google Shape;7624;g3c96f182b49_4_12135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1" name="Google Shape;7625;g3c96f182b49_4_12135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2" name="Google Shape;7626;g3c96f182b49_4_12135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3" name="Google Shape;7627;g3c96f182b49_4_12135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4" name="Google Shape;7628;g3c96f182b49_4_12135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5" name="Google Shape;7629;g3c96f182b49_4_12135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6" name="Google Shape;7630;g3c96f182b49_4_12135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7" name="Google Shape;7631;g3c96f182b49_4_12135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8" name="Google Shape;7632;g3c96f182b49_4_12135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39" name="Google Shape;7633;g3c96f182b49_4_12135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0" name="Google Shape;7634;g3c96f182b49_4_12135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1" name="Google Shape;7635;g3c96f182b49_4_12135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2" name="Google Shape;7636;g3c96f182b49_4_12135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3" name="Google Shape;7637;g3c96f182b49_4_12135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4" name="Google Shape;7638;g3c96f182b49_4_12135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5" name="Google Shape;7639;g3c96f182b49_4_12135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6" name="Google Shape;7640;g3c96f182b49_4_12135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7" name="Google Shape;7641;g3c96f182b49_4_12135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8" name="Google Shape;7642;g3c96f182b49_4_12135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49" name="Google Shape;7643;g3c96f182b49_4_12135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0" name="Google Shape;7644;g3c96f182b49_4_12135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1" name="Google Shape;7645;g3c96f182b49_4_12135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2" name="Google Shape;7646;g3c96f182b49_4_12135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3" name="Google Shape;7647;g3c96f182b49_4_12135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4" name="Google Shape;7648;g3c96f182b49_4_12135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5" name="Google Shape;7649;g3c96f182b49_4_12135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6" name="Google Shape;7650;g3c96f182b49_4_12135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7" name="Google Shape;7651;g3c96f182b49_4_12135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8" name="Google Shape;7652;g3c96f182b49_4_12135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59" name="Google Shape;7653;g3c96f182b49_4_12135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0" name="Google Shape;7654;g3c96f182b49_4_12135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1" name="Google Shape;7655;g3c96f182b49_4_12135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2" name="Google Shape;7656;g3c96f182b49_4_12135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3" name="Google Shape;7657;g3c96f182b49_4_12135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4" name="Google Shape;7658;g3c96f182b49_4_12135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5" name="Google Shape;7659;g3c96f182b49_4_12135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6" name="Google Shape;7660;g3c96f182b49_4_12135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7" name="Google Shape;7661;g3c96f182b49_4_12135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8" name="Google Shape;7662;g3c96f182b49_4_12135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69" name="Google Shape;7663;g3c96f182b49_4_12135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0" name="Google Shape;7664;g3c96f182b49_4_12135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1" name="Google Shape;7665;g3c96f182b49_4_12135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2" name="Google Shape;7666;g3c96f182b49_4_12135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3" name="Google Shape;7667;g3c96f182b49_4_12135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4" name="Google Shape;7668;g3c96f182b49_4_12135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5" name="Google Shape;7669;g3c96f182b49_4_12135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6" name="Google Shape;7670;g3c96f182b49_4_12135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7" name="Google Shape;7671;g3c96f182b49_4_12135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8" name="Google Shape;7672;g3c96f182b49_4_12135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79" name="Google Shape;7673;g3c96f182b49_4_12135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0" name="Google Shape;7674;g3c96f182b49_4_12135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1" name="Google Shape;7675;g3c96f182b49_4_12135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2" name="Google Shape;7676;g3c96f182b49_4_12135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3" name="Google Shape;7677;g3c96f182b49_4_12135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4" name="Google Shape;7678;g3c96f182b49_4_12135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5" name="Google Shape;7679;g3c96f182b49_4_12135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6" name="Google Shape;7680;g3c96f182b49_4_12135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87" name="Google Shape;7681;g3c96f182b49_4_12135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988" name="Google Shape;7682;g3c96f182b49_4_12135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5989" name="Google Shape;7683;g3c96f182b49_4_12135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0" name="Google Shape;7684;g3c96f182b49_4_12135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1" name="Google Shape;7685;g3c96f182b49_4_12135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2" name="Google Shape;7686;g3c96f182b49_4_12135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3" name="Google Shape;7687;g3c96f182b49_4_12135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4" name="Google Shape;7688;g3c96f182b49_4_12135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5" name="Google Shape;7689;g3c96f182b49_4_12135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6" name="Google Shape;7690;g3c96f182b49_4_12135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7" name="Google Shape;7691;g3c96f182b49_4_12135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8" name="Google Shape;7692;g3c96f182b49_4_12135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5999" name="Google Shape;7693;g3c96f182b49_4_12135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0" name="Google Shape;7694;g3c96f182b49_4_12135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1" name="Google Shape;7695;g3c96f182b49_4_12135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2" name="Google Shape;7696;g3c96f182b49_4_12135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3" name="Google Shape;7697;g3c96f182b49_4_12135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4" name="Google Shape;7698;g3c96f182b49_4_12135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5" name="Google Shape;7699;g3c96f182b49_4_12135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6" name="Google Shape;7700;g3c96f182b49_4_12135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7" name="Google Shape;7701;g3c96f182b49_4_12135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8" name="Google Shape;7702;g3c96f182b49_4_12135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09" name="Google Shape;7703;g3c96f182b49_4_12135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0" name="Google Shape;7704;g3c96f182b49_4_12135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1" name="Google Shape;7705;g3c96f182b49_4_12135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2" name="Google Shape;7706;g3c96f182b49_4_12135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3" name="Google Shape;7707;g3c96f182b49_4_12135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4" name="Google Shape;7708;g3c96f182b49_4_12135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5" name="Google Shape;7709;g3c96f182b49_4_12135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6" name="Google Shape;7710;g3c96f182b49_4_12135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7" name="Google Shape;7711;g3c96f182b49_4_12135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8" name="Google Shape;7712;g3c96f182b49_4_12135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19" name="Google Shape;7713;g3c96f182b49_4_12135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0" name="Google Shape;7714;g3c96f182b49_4_12135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1" name="Google Shape;7715;g3c96f182b49_4_12135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2" name="Google Shape;7716;g3c96f182b49_4_12135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3" name="Google Shape;7717;g3c96f182b49_4_12135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4" name="Google Shape;7718;g3c96f182b49_4_12135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5" name="Google Shape;7719;g3c96f182b49_4_12135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6" name="Google Shape;7720;g3c96f182b49_4_12135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7" name="Google Shape;7721;g3c96f182b49_4_12135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8" name="Google Shape;7722;g3c96f182b49_4_12135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29" name="Google Shape;7723;g3c96f182b49_4_12135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0" name="Google Shape;7724;g3c96f182b49_4_12135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1" name="Google Shape;7725;g3c96f182b49_4_12135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2" name="Google Shape;7726;g3c96f182b49_4_12135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3" name="Google Shape;7727;g3c96f182b49_4_12135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4" name="Google Shape;7728;g3c96f182b49_4_12135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5" name="Google Shape;7729;g3c96f182b49_4_12135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6" name="Google Shape;7730;g3c96f182b49_4_12135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7" name="Google Shape;7731;g3c96f182b49_4_12135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8" name="Google Shape;7732;g3c96f182b49_4_12135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39" name="Google Shape;7733;g3c96f182b49_4_12135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0" name="Google Shape;7734;g3c96f182b49_4_12135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1" name="Google Shape;7735;g3c96f182b49_4_12135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2" name="Google Shape;7736;g3c96f182b49_4_12135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3" name="Google Shape;7737;g3c96f182b49_4_12135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4" name="Google Shape;7738;g3c96f182b49_4_12135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5" name="Google Shape;7739;g3c96f182b49_4_12135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6" name="Google Shape;7740;g3c96f182b49_4_12135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7" name="Google Shape;7741;g3c96f182b49_4_12135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8" name="Google Shape;7742;g3c96f182b49_4_12135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49" name="Google Shape;7743;g3c96f182b49_4_12135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0" name="Google Shape;7744;g3c96f182b49_4_12135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1" name="Google Shape;7745;g3c96f182b49_4_12135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2" name="Google Shape;7746;g3c96f182b49_4_12135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3" name="Google Shape;7747;g3c96f182b49_4_12135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4" name="Google Shape;7748;g3c96f182b49_4_12135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5" name="Google Shape;7749;g3c96f182b49_4_12135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6" name="Google Shape;7750;g3c96f182b49_4_12135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7" name="Google Shape;7751;g3c96f182b49_4_12135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8" name="Google Shape;7752;g3c96f182b49_4_12135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59" name="Google Shape;7753;g3c96f182b49_4_12135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0" name="Google Shape;7754;g3c96f182b49_4_12135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1" name="Google Shape;7755;g3c96f182b49_4_12135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2" name="Google Shape;7756;g3c96f182b49_4_12135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3" name="Google Shape;7757;g3c96f182b49_4_12135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4" name="Google Shape;7758;g3c96f182b49_4_12135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5" name="Google Shape;7759;g3c96f182b49_4_12135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6" name="Google Shape;7760;g3c96f182b49_4_12135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7" name="Google Shape;7761;g3c96f182b49_4_12135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8" name="Google Shape;7762;g3c96f182b49_4_12135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69" name="Google Shape;7763;g3c96f182b49_4_12135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0" name="Google Shape;7764;g3c96f182b49_4_12135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1" name="Google Shape;7765;g3c96f182b49_4_12135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2" name="Google Shape;7766;g3c96f182b49_4_12135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3" name="Google Shape;7767;g3c96f182b49_4_12135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4" name="Google Shape;7768;g3c96f182b49_4_12135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5" name="Google Shape;7769;g3c96f182b49_4_12135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6" name="Google Shape;7770;g3c96f182b49_4_12135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7" name="Google Shape;7771;g3c96f182b49_4_12135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8" name="Google Shape;7772;g3c96f182b49_4_12135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79" name="Google Shape;7773;g3c96f182b49_4_12135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0" name="Google Shape;7774;g3c96f182b49_4_12135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1" name="Google Shape;7775;g3c96f182b49_4_12135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2" name="Google Shape;7776;g3c96f182b49_4_12135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3" name="Google Shape;7777;g3c96f182b49_4_12135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084" name="Google Shape;7778;g3c96f182b49_4_12135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85" name="Google Shape;7779;g3c96f182b49_4_12135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86" name="Google Shape;7780;g3c96f182b49_4_12135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87" name="Google Shape;7781;g3c96f182b49_4_12135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88" name="Google Shape;7782;g3c96f182b49_4_12135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89" name="Google Shape;7783;g3c96f182b49_4_12135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0" name="Google Shape;7784;g3c96f182b49_4_12135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1" name="Google Shape;7785;g3c96f182b49_4_12135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2" name="Google Shape;7786;g3c96f182b49_4_12135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3" name="Google Shape;7787;g3c96f182b49_4_12135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4" name="Google Shape;7788;g3c96f182b49_4_12135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5" name="Google Shape;7789;g3c96f182b49_4_12135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6" name="Google Shape;7790;g3c96f182b49_4_12135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7" name="Google Shape;7791;g3c96f182b49_4_12135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8" name="Google Shape;7792;g3c96f182b49_4_12135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099" name="Google Shape;7793;g3c96f182b49_4_12135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00" name="Google Shape;7794;g3c96f182b49_4_12135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1" name="Google Shape;7795;g3c96f182b49_4_12135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2" name="Google Shape;7796;g3c96f182b49_4_12135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3" name="Google Shape;7797;g3c96f182b49_4_12135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4" name="Google Shape;7798;g3c96f182b49_4_12135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5" name="Google Shape;7799;g3c96f182b49_4_12135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6" name="Google Shape;7800;g3c96f182b49_4_12135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7" name="Google Shape;7801;g3c96f182b49_4_12135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8" name="Google Shape;7802;g3c96f182b49_4_12135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09" name="Google Shape;7803;g3c96f182b49_4_12135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0" name="Google Shape;7804;g3c96f182b49_4_12135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1" name="Google Shape;7805;g3c96f182b49_4_12135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2" name="Google Shape;7806;g3c96f182b49_4_12135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3" name="Google Shape;7807;g3c96f182b49_4_12135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4" name="Google Shape;7808;g3c96f182b49_4_12135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5" name="Google Shape;7809;g3c96f182b49_4_12135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6" name="Google Shape;7810;g3c96f182b49_4_12135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17" name="Google Shape;7811;g3c96f182b49_4_12135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18" name="Google Shape;7812;g3c96f182b49_4_12135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19" name="Google Shape;7813;g3c96f182b49_4_12135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0" name="Google Shape;7814;g3c96f182b49_4_12135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1" name="Google Shape;7815;g3c96f182b49_4_12135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2" name="Google Shape;7816;g3c96f182b49_4_12135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3" name="Google Shape;7817;g3c96f182b49_4_12135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4" name="Google Shape;7818;g3c96f182b49_4_12135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5" name="Google Shape;7819;g3c96f182b49_4_12135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26" name="Google Shape;7820;g3c96f182b49_4_12135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27" name="Google Shape;7821;g3c96f182b49_4_12135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28" name="Google Shape;7822;g3c96f182b49_4_12135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29" name="Google Shape;7823;g3c96f182b49_4_12135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30" name="Google Shape;7824;g3c96f182b49_4_12135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1" name="Google Shape;7825;g3c96f182b49_4_12135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2" name="Google Shape;7826;g3c96f182b49_4_12135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3" name="Google Shape;7827;g3c96f182b49_4_12135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34" name="Google Shape;7828;g3c96f182b49_4_12135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35" name="Google Shape;7829;g3c96f182b49_4_12135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6" name="Google Shape;7830;g3c96f182b49_4_12135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7" name="Google Shape;7831;g3c96f182b49_4_12135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38" name="Google Shape;7832;g3c96f182b49_4_12135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39" name="Google Shape;7833;g3c96f182b49_4_12135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0" name="Google Shape;7834;g3c96f182b49_4_12135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1" name="Google Shape;7835;g3c96f182b49_4_12135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2" name="Google Shape;7836;g3c96f182b49_4_12135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43" name="Google Shape;7837;g3c96f182b49_4_12135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44" name="Google Shape;7838;g3c96f182b49_4_12135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45" name="Google Shape;7839;g3c96f182b49_4_12135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6" name="Google Shape;7840;g3c96f182b49_4_12135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7" name="Google Shape;7841;g3c96f182b49_4_12135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8" name="Google Shape;7842;g3c96f182b49_4_12135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49" name="Google Shape;7843;g3c96f182b49_4_12135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0" name="Google Shape;7844;g3c96f182b49_4_12135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1" name="Google Shape;7845;g3c96f182b49_4_12135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52" name="Google Shape;7846;g3c96f182b49_4_12135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53" name="Google Shape;7847;g3c96f182b49_4_12135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54" name="Google Shape;7848;g3c96f182b49_4_12135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5" name="Google Shape;7849;g3c96f182b49_4_12135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6" name="Google Shape;7850;g3c96f182b49_4_12135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7" name="Google Shape;7851;g3c96f182b49_4_12135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58" name="Google Shape;7852;g3c96f182b49_4_12135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59" name="Google Shape;7853;g3c96f182b49_4_12135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0" name="Google Shape;7854;g3c96f182b49_4_12135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1" name="Google Shape;7855;g3c96f182b49_4_12135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2" name="Google Shape;7856;g3c96f182b49_4_12135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3" name="Google Shape;7857;g3c96f182b49_4_12135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4" name="Google Shape;7858;g3c96f182b49_4_12135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65" name="Google Shape;7859;g3c96f182b49_4_12135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66" name="Google Shape;7860;g3c96f182b49_4_12135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67" name="Google Shape;7861;g3c96f182b49_4_12135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68" name="Google Shape;7862;g3c96f182b49_4_12135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69" name="Google Shape;7863;g3c96f182b49_4_12135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70" name="Google Shape;7864;g3c96f182b49_4_12135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71" name="Google Shape;7865;g3c96f182b49_4_12135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2" name="Google Shape;7866;g3c96f182b49_4_12135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3" name="Google Shape;7867;g3c96f182b49_4_12135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4" name="Google Shape;7868;g3c96f182b49_4_12135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5" name="Google Shape;7869;g3c96f182b49_4_12135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76" name="Google Shape;7870;g3c96f182b49_4_12135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77" name="Google Shape;7871;g3c96f182b49_4_12135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78" name="Google Shape;7872;g3c96f182b49_4_12135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79" name="Google Shape;7873;g3c96f182b49_4_12135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0" name="Google Shape;7874;g3c96f182b49_4_12135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1" name="Google Shape;7875;g3c96f182b49_4_12135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2" name="Google Shape;7876;g3c96f182b49_4_12135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83" name="Google Shape;7877;g3c96f182b49_4_12135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84" name="Google Shape;7878;g3c96f182b49_4_12135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85" name="Google Shape;7879;g3c96f182b49_4_12135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86" name="Google Shape;7880;g3c96f182b49_4_12135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7" name="Google Shape;7881;g3c96f182b49_4_12135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8" name="Google Shape;7882;g3c96f182b49_4_12135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89" name="Google Shape;7883;g3c96f182b49_4_12135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90" name="Google Shape;7884;g3c96f182b49_4_12135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191" name="Google Shape;7885;g3c96f182b49_4_12135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2" name="Google Shape;7886;g3c96f182b49_4_12135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3" name="Google Shape;7887;g3c96f182b49_4_12135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4" name="Google Shape;7888;g3c96f182b49_4_12135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5" name="Google Shape;7889;g3c96f182b49_4_12135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6" name="Google Shape;7890;g3c96f182b49_4_12135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7" name="Google Shape;7891;g3c96f182b49_4_12135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8" name="Google Shape;7892;g3c96f182b49_4_12135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199" name="Google Shape;7893;g3c96f182b49_4_12135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00" name="Google Shape;7894;g3c96f182b49_4_12135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01" name="Google Shape;7895;g3c96f182b49_4_12135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2" name="Google Shape;7896;g3c96f182b49_4_12135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3" name="Google Shape;7897;g3c96f182b49_4_12135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4" name="Google Shape;7898;g3c96f182b49_4_12135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5" name="Google Shape;7899;g3c96f182b49_4_12135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06" name="Google Shape;7900;g3c96f182b49_4_12135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07" name="Google Shape;7901;g3c96f182b49_4_12135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08" name="Google Shape;7902;g3c96f182b49_4_12135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09" name="Google Shape;7903;g3c96f182b49_4_12135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0" name="Google Shape;7904;g3c96f182b49_4_12135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11" name="Google Shape;7905;g3c96f182b49_4_12135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12" name="Google Shape;7906;g3c96f182b49_4_12135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13" name="Google Shape;7907;g3c96f182b49_4_12135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4" name="Google Shape;7908;g3c96f182b49_4_12135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5" name="Google Shape;7909;g3c96f182b49_4_12135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6" name="Google Shape;7910;g3c96f182b49_4_12135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7" name="Google Shape;7911;g3c96f182b49_4_12135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8" name="Google Shape;7912;g3c96f182b49_4_12135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19" name="Google Shape;7913;g3c96f182b49_4_12135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0" name="Google Shape;7914;g3c96f182b49_4_12135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1" name="Google Shape;7915;g3c96f182b49_4_12135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2" name="Google Shape;7916;g3c96f182b49_4_12135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3" name="Google Shape;7917;g3c96f182b49_4_12135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4" name="Google Shape;7918;g3c96f182b49_4_12135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5" name="Google Shape;7919;g3c96f182b49_4_12135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6" name="Google Shape;7920;g3c96f182b49_4_12135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7" name="Google Shape;7921;g3c96f182b49_4_12135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8" name="Google Shape;7922;g3c96f182b49_4_12135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29" name="Google Shape;7923;g3c96f182b49_4_12135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0" name="Google Shape;7924;g3c96f182b49_4_12135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1" name="Google Shape;7925;g3c96f182b49_4_12135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2" name="Google Shape;7926;g3c96f182b49_4_12135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3" name="Google Shape;7927;g3c96f182b49_4_12135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4" name="Google Shape;7928;g3c96f182b49_4_12135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5" name="Google Shape;7929;g3c96f182b49_4_12135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6" name="Google Shape;7930;g3c96f182b49_4_12135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7" name="Google Shape;7931;g3c96f182b49_4_12135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8" name="Google Shape;7932;g3c96f182b49_4_12135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39" name="Google Shape;7933;g3c96f182b49_4_12135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0" name="Google Shape;7934;g3c96f182b49_4_12135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1" name="Google Shape;7935;g3c96f182b49_4_12135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2" name="Google Shape;7936;g3c96f182b49_4_12135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3" name="Google Shape;7937;g3c96f182b49_4_12135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4" name="Google Shape;7938;g3c96f182b49_4_12135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5" name="Google Shape;7939;g3c96f182b49_4_12135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6" name="Google Shape;7940;g3c96f182b49_4_12135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7" name="Google Shape;7941;g3c96f182b49_4_12135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8" name="Google Shape;7942;g3c96f182b49_4_12135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49" name="Google Shape;7943;g3c96f182b49_4_12135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0" name="Google Shape;7944;g3c96f182b49_4_12135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1" name="Google Shape;7945;g3c96f182b49_4_12135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2" name="Google Shape;7946;g3c96f182b49_4_12135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3" name="Google Shape;7947;g3c96f182b49_4_12135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4" name="Google Shape;7948;g3c96f182b49_4_12135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5" name="Google Shape;7949;g3c96f182b49_4_12135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6" name="Google Shape;7950;g3c96f182b49_4_12135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7" name="Google Shape;7951;g3c96f182b49_4_12135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8" name="Google Shape;7952;g3c96f182b49_4_12135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59" name="Google Shape;7953;g3c96f182b49_4_12135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0" name="Google Shape;7954;g3c96f182b49_4_12135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1" name="Google Shape;7955;g3c96f182b49_4_12135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2" name="Google Shape;7956;g3c96f182b49_4_12135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63" name="Google Shape;7957;g3c96f182b49_4_12135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4" name="Google Shape;7958;g3c96f182b49_4_12135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5" name="Google Shape;7959;g3c96f182b49_4_12135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6" name="Google Shape;7960;g3c96f182b49_4_12135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7" name="Google Shape;7961;g3c96f182b49_4_12135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8" name="Google Shape;7962;g3c96f182b49_4_12135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69" name="Google Shape;7963;g3c96f182b49_4_12135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70" name="Google Shape;7964;g3c96f182b49_4_12135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71" name="Google Shape;7965;g3c96f182b49_4_12135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72" name="Google Shape;7966;g3c96f182b49_4_12135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73" name="Google Shape;7967;g3c96f182b49_4_12135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4" name="Google Shape;7968;g3c96f182b49_4_12135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5" name="Google Shape;7969;g3c96f182b49_4_12135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6" name="Google Shape;7970;g3c96f182b49_4_12135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7" name="Google Shape;7971;g3c96f182b49_4_12135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8" name="Google Shape;7972;g3c96f182b49_4_12135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79" name="Google Shape;7973;g3c96f182b49_4_12135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80" name="Google Shape;7974;g3c96f182b49_4_12135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81" name="Google Shape;7975;g3c96f182b49_4_12135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82" name="Google Shape;7976;g3c96f182b49_4_12135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83" name="Google Shape;7977;g3c96f182b49_4_12135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4" name="Google Shape;7978;g3c96f182b49_4_12135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5" name="Google Shape;7979;g3c96f182b49_4_12135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6" name="Google Shape;7980;g3c96f182b49_4_12135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7" name="Google Shape;7981;g3c96f182b49_4_12135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8" name="Google Shape;7982;g3c96f182b49_4_12135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89" name="Google Shape;7983;g3c96f182b49_4_12135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90" name="Google Shape;7984;g3c96f182b49_4_12135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1" name="Google Shape;7985;g3c96f182b49_4_12135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2" name="Google Shape;7986;g3c96f182b49_4_12135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3" name="Google Shape;7987;g3c96f182b49_4_12135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4" name="Google Shape;7988;g3c96f182b49_4_12135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5" name="Google Shape;7989;g3c96f182b49_4_12135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6" name="Google Shape;7990;g3c96f182b49_4_12135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7" name="Google Shape;7991;g3c96f182b49_4_12135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298" name="Google Shape;7992;g3c96f182b49_4_12135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299" name="Google Shape;7993;g3c96f182b49_4_12135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00" name="Google Shape;7994;g3c96f182b49_4_12135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01" name="Google Shape;7995;g3c96f182b49_4_12135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2" name="Google Shape;7996;g3c96f182b49_4_12135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3" name="Google Shape;7997;g3c96f182b49_4_12135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4" name="Google Shape;7998;g3c96f182b49_4_12135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5" name="Google Shape;7999;g3c96f182b49_4_12135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06" name="Google Shape;8000;g3c96f182b49_4_12135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07" name="Google Shape;8001;g3c96f182b49_4_12135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08" name="Google Shape;8002;g3c96f182b49_4_12135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09" name="Google Shape;8003;g3c96f182b49_4_12135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0" name="Google Shape;8004;g3c96f182b49_4_12135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1" name="Google Shape;8005;g3c96f182b49_4_12135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2" name="Google Shape;8006;g3c96f182b49_4_12135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3" name="Google Shape;8007;g3c96f182b49_4_12135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4" name="Google Shape;8008;g3c96f182b49_4_12135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5" name="Google Shape;8009;g3c96f182b49_4_12135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6" name="Google Shape;8010;g3c96f182b49_4_12135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7" name="Google Shape;8011;g3c96f182b49_4_12135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8" name="Google Shape;8012;g3c96f182b49_4_12135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19" name="Google Shape;8013;g3c96f182b49_4_12135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20" name="Google Shape;8014;g3c96f182b49_4_12135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21" name="Google Shape;8015;g3c96f182b49_4_12135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22" name="Google Shape;8016;g3c96f182b49_4_12135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3" name="Google Shape;8017;g3c96f182b49_4_12135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4" name="Google Shape;8018;g3c96f182b49_4_12135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5" name="Google Shape;8019;g3c96f182b49_4_12135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6" name="Google Shape;8020;g3c96f182b49_4_12135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7" name="Google Shape;8021;g3c96f182b49_4_12135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28" name="Google Shape;8022;g3c96f182b49_4_12135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29" name="Google Shape;8023;g3c96f182b49_4_12135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0" name="Google Shape;8024;g3c96f182b49_4_12135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1" name="Google Shape;8025;g3c96f182b49_4_12135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2" name="Google Shape;8026;g3c96f182b49_4_12135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3" name="Google Shape;8027;g3c96f182b49_4_12135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4" name="Google Shape;8028;g3c96f182b49_4_12135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5" name="Google Shape;8029;g3c96f182b49_4_12135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6" name="Google Shape;8030;g3c96f182b49_4_12135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7" name="Google Shape;8031;g3c96f182b49_4_12135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38" name="Google Shape;8032;g3c96f182b49_4_12135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39" name="Google Shape;8033;g3c96f182b49_4_12135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0" name="Google Shape;8034;g3c96f182b49_4_12135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1" name="Google Shape;8035;g3c96f182b49_4_12135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2" name="Google Shape;8036;g3c96f182b49_4_12135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3" name="Google Shape;8037;g3c96f182b49_4_12135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4" name="Google Shape;8038;g3c96f182b49_4_12135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5" name="Google Shape;8039;g3c96f182b49_4_12135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6" name="Google Shape;8040;g3c96f182b49_4_12135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7" name="Google Shape;8041;g3c96f182b49_4_12135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8" name="Google Shape;8042;g3c96f182b49_4_12135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49" name="Google Shape;8043;g3c96f182b49_4_12135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0" name="Google Shape;8044;g3c96f182b49_4_12135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1" name="Google Shape;8045;g3c96f182b49_4_12135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2" name="Google Shape;8046;g3c96f182b49_4_12135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3" name="Google Shape;8047;g3c96f182b49_4_12135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4" name="Google Shape;8048;g3c96f182b49_4_12135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5" name="Google Shape;8049;g3c96f182b49_4_12135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6" name="Google Shape;8050;g3c96f182b49_4_12135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7" name="Google Shape;8051;g3c96f182b49_4_12135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8" name="Google Shape;8052;g3c96f182b49_4_12135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59" name="Google Shape;8053;g3c96f182b49_4_12135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60" name="Google Shape;8054;g3c96f182b49_4_12135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61" name="Google Shape;8055;g3c96f182b49_4_12135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62" name="Google Shape;8056;g3c96f182b49_4_12135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3" name="Google Shape;8057;g3c96f182b49_4_12135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4" name="Google Shape;8058;g3c96f182b49_4_12135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5" name="Google Shape;8059;g3c96f182b49_4_12135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6" name="Google Shape;8060;g3c96f182b49_4_12135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7" name="Google Shape;8061;g3c96f182b49_4_12135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8" name="Google Shape;8062;g3c96f182b49_4_12135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69" name="Google Shape;8063;g3c96f182b49_4_12135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0" name="Google Shape;8064;g3c96f182b49_4_12135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71" name="Google Shape;8065;g3c96f182b49_4_12135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2" name="Google Shape;8066;g3c96f182b49_4_12135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73" name="Google Shape;8067;g3c96f182b49_4_12135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74" name="Google Shape;8068;g3c96f182b49_4_12135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75" name="Google Shape;8069;g3c96f182b49_4_12135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6" name="Google Shape;8070;g3c96f182b49_4_12135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7" name="Google Shape;8071;g3c96f182b49_4_12135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8" name="Google Shape;8072;g3c96f182b49_4_12135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79" name="Google Shape;8073;g3c96f182b49_4_12135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0" name="Google Shape;8074;g3c96f182b49_4_12135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81" name="Google Shape;8075;g3c96f182b49_4_12135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82" name="Google Shape;8076;g3c96f182b49_4_12135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83" name="Google Shape;8077;g3c96f182b49_4_12135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4" name="Google Shape;8078;g3c96f182b49_4_12135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5" name="Google Shape;8079;g3c96f182b49_4_12135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6" name="Google Shape;8080;g3c96f182b49_4_12135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7" name="Google Shape;8081;g3c96f182b49_4_12135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88" name="Google Shape;8082;g3c96f182b49_4_12135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89" name="Google Shape;8083;g3c96f182b49_4_12135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90" name="Google Shape;8084;g3c96f182b49_4_12135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91" name="Google Shape;8085;g3c96f182b49_4_12135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2" name="Google Shape;8086;g3c96f182b49_4_12135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3" name="Google Shape;8087;g3c96f182b49_4_12135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4" name="Google Shape;8088;g3c96f182b49_4_12135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5" name="Google Shape;8089;g3c96f182b49_4_12135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396" name="Google Shape;8090;g3c96f182b49_4_12135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97" name="Google Shape;8091;g3c96f182b49_4_12135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98" name="Google Shape;8092;g3c96f182b49_4_12135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399" name="Google Shape;8093;g3c96f182b49_4_12135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00" name="Google Shape;8094;g3c96f182b49_4_12135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01" name="Google Shape;8095;g3c96f182b49_4_12135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2" name="Google Shape;8096;g3c96f182b49_4_12135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3" name="Google Shape;8097;g3c96f182b49_4_12135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4" name="Google Shape;8098;g3c96f182b49_4_12135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5" name="Google Shape;8099;g3c96f182b49_4_12135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6" name="Google Shape;8100;g3c96f182b49_4_12135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7" name="Google Shape;8101;g3c96f182b49_4_12135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8" name="Google Shape;8102;g3c96f182b49_4_12135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09" name="Google Shape;8103;g3c96f182b49_4_12135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0" name="Google Shape;8104;g3c96f182b49_4_12135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1" name="Google Shape;8105;g3c96f182b49_4_12135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2" name="Google Shape;8106;g3c96f182b49_4_12135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3" name="Google Shape;8107;g3c96f182b49_4_12135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4" name="Google Shape;8108;g3c96f182b49_4_12135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15" name="Google Shape;8109;g3c96f182b49_4_12135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16" name="Google Shape;8110;g3c96f182b49_4_12135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17" name="Google Shape;8111;g3c96f182b49_4_12135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8" name="Google Shape;8112;g3c96f182b49_4_12135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19" name="Google Shape;8113;g3c96f182b49_4_12135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0" name="Google Shape;8114;g3c96f182b49_4_12135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1" name="Google Shape;8115;g3c96f182b49_4_12135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2" name="Google Shape;8116;g3c96f182b49_4_12135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23" name="Google Shape;8117;g3c96f182b49_4_12135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24" name="Google Shape;8118;g3c96f182b49_4_12135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25" name="Google Shape;8119;g3c96f182b49_4_12135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6" name="Google Shape;8120;g3c96f182b49_4_12135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7" name="Google Shape;8121;g3c96f182b49_4_12135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8" name="Google Shape;8122;g3c96f182b49_4_12135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29" name="Google Shape;8123;g3c96f182b49_4_12135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0" name="Google Shape;8124;g3c96f182b49_4_12135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31" name="Google Shape;8125;g3c96f182b49_4_12135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32" name="Google Shape;8126;g3c96f182b49_4_12135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33" name="Google Shape;8127;g3c96f182b49_4_12135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4" name="Google Shape;8128;g3c96f182b49_4_12135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5" name="Google Shape;8129;g3c96f182b49_4_12135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6" name="Google Shape;8130;g3c96f182b49_4_12135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7" name="Google Shape;8131;g3c96f182b49_4_12135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38" name="Google Shape;8132;g3c96f182b49_4_12135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39" name="Google Shape;8133;g3c96f182b49_4_12135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40" name="Google Shape;8134;g3c96f182b49_4_12135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41" name="Google Shape;8135;g3c96f182b49_4_12135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2" name="Google Shape;8136;g3c96f182b49_4_12135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3" name="Google Shape;8137;g3c96f182b49_4_12135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44" name="Google Shape;8138;g3c96f182b49_4_12135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45" name="Google Shape;8139;g3c96f182b49_4_12135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6" name="Google Shape;8140;g3c96f182b49_4_12135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7" name="Google Shape;8141;g3c96f182b49_4_12135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8" name="Google Shape;8142;g3c96f182b49_4_12135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49" name="Google Shape;8143;g3c96f182b49_4_12135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0" name="Google Shape;8144;g3c96f182b49_4_12135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51" name="Google Shape;8145;g3c96f182b49_4_12135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2" name="Google Shape;8146;g3c96f182b49_4_12135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3" name="Google Shape;8147;g3c96f182b49_4_12135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54" name="Google Shape;8148;g3c96f182b49_4_12135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55" name="Google Shape;8149;g3c96f182b49_4_12135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6" name="Google Shape;8150;g3c96f182b49_4_12135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7" name="Google Shape;8151;g3c96f182b49_4_12135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58" name="Google Shape;8152;g3c96f182b49_4_12135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59" name="Google Shape;8153;g3c96f182b49_4_12135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0" name="Google Shape;8154;g3c96f182b49_4_12135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1" name="Google Shape;8155;g3c96f182b49_4_12135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2" name="Google Shape;8156;g3c96f182b49_4_12135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3" name="Google Shape;8157;g3c96f182b49_4_12135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4" name="Google Shape;8158;g3c96f182b49_4_12135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65" name="Google Shape;8159;g3c96f182b49_4_12135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66" name="Google Shape;8160;g3c96f182b49_4_12135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7" name="Google Shape;8161;g3c96f182b49_4_12135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8" name="Google Shape;8162;g3c96f182b49_4_12135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69" name="Google Shape;8163;g3c96f182b49_4_12135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70" name="Google Shape;8164;g3c96f182b49_4_12135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1" name="Google Shape;8165;g3c96f182b49_4_12135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2" name="Google Shape;8166;g3c96f182b49_4_12135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73" name="Google Shape;8167;g3c96f182b49_4_12135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74" name="Google Shape;8168;g3c96f182b49_4_12135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5" name="Google Shape;8169;g3c96f182b49_4_12135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6" name="Google Shape;8170;g3c96f182b49_4_12135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7" name="Google Shape;8171;g3c96f182b49_4_12135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78" name="Google Shape;8172;g3c96f182b49_4_12135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79" name="Google Shape;8173;g3c96f182b49_4_12135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0" name="Google Shape;8174;g3c96f182b49_4_12135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81" name="Google Shape;8175;g3c96f182b49_4_12135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82" name="Google Shape;8176;g3c96f182b49_4_12135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3" name="Google Shape;8177;g3c96f182b49_4_12135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4" name="Google Shape;8178;g3c96f182b49_4_12135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5" name="Google Shape;8179;g3c96f182b49_4_12135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86" name="Google Shape;8180;g3c96f182b49_4_12135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7" name="Google Shape;8181;g3c96f182b49_4_12135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88" name="Google Shape;8182;g3c96f182b49_4_12135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89" name="Google Shape;8183;g3c96f182b49_4_12135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90" name="Google Shape;8184;g3c96f182b49_4_12135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1" name="Google Shape;8185;g3c96f182b49_4_12135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2" name="Google Shape;8186;g3c96f182b49_4_12135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3" name="Google Shape;8187;g3c96f182b49_4_12135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94" name="Google Shape;8188;g3c96f182b49_4_12135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5" name="Google Shape;8189;g3c96f182b49_4_12135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6" name="Google Shape;8190;g3c96f182b49_4_12135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97" name="Google Shape;8191;g3c96f182b49_4_12135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498" name="Google Shape;8192;g3c96f182b49_4_12135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499" name="Google Shape;8193;g3c96f182b49_4_12135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0" name="Google Shape;8194;g3c96f182b49_4_12135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1" name="Google Shape;8195;g3c96f182b49_4_12135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02" name="Google Shape;8196;g3c96f182b49_4_12135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03" name="Google Shape;8197;g3c96f182b49_4_12135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4" name="Google Shape;8198;g3c96f182b49_4_12135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5" name="Google Shape;8199;g3c96f182b49_4_12135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6" name="Google Shape;8200;g3c96f182b49_4_12135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07" name="Google Shape;8201;g3c96f182b49_4_12135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08" name="Google Shape;8202;g3c96f182b49_4_12135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09" name="Google Shape;8203;g3c96f182b49_4_12135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0" name="Google Shape;8204;g3c96f182b49_4_12135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1" name="Google Shape;8205;g3c96f182b49_4_12135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12" name="Google Shape;8206;g3c96f182b49_4_12135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13" name="Google Shape;8207;g3c96f182b49_4_12135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4" name="Google Shape;8208;g3c96f182b49_4_12135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5" name="Google Shape;8209;g3c96f182b49_4_12135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6" name="Google Shape;8210;g3c96f182b49_4_12135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17" name="Google Shape;8211;g3c96f182b49_4_12135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18" name="Google Shape;8212;g3c96f182b49_4_12135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19" name="Google Shape;8213;g3c96f182b49_4_12135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0" name="Google Shape;8214;g3c96f182b49_4_12135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1" name="Google Shape;8215;g3c96f182b49_4_12135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2" name="Google Shape;8216;g3c96f182b49_4_12135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3" name="Google Shape;8217;g3c96f182b49_4_12135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4" name="Google Shape;8218;g3c96f182b49_4_12135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5" name="Google Shape;8219;g3c96f182b49_4_12135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6" name="Google Shape;8220;g3c96f182b49_4_12135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7" name="Google Shape;8221;g3c96f182b49_4_12135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8" name="Google Shape;8222;g3c96f182b49_4_12135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29" name="Google Shape;8223;g3c96f182b49_4_12135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0" name="Google Shape;8224;g3c96f182b49_4_12135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1" name="Google Shape;8225;g3c96f182b49_4_12135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2" name="Google Shape;8226;g3c96f182b49_4_12135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3" name="Google Shape;8227;g3c96f182b49_4_12135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4" name="Google Shape;8228;g3c96f182b49_4_12135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5" name="Google Shape;8229;g3c96f182b49_4_12135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6" name="Google Shape;8230;g3c96f182b49_4_12135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7" name="Google Shape;8231;g3c96f182b49_4_12135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8" name="Google Shape;8232;g3c96f182b49_4_12135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39" name="Google Shape;8233;g3c96f182b49_4_12135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0" name="Google Shape;8234;g3c96f182b49_4_12135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1" name="Google Shape;8235;g3c96f182b49_4_12135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42" name="Google Shape;8236;g3c96f182b49_4_12135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3" name="Google Shape;8237;g3c96f182b49_4_12135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4" name="Google Shape;8238;g3c96f182b49_4_12135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5" name="Google Shape;8239;g3c96f182b49_4_12135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6" name="Google Shape;8240;g3c96f182b49_4_12135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7" name="Google Shape;8241;g3c96f182b49_4_12135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8" name="Google Shape;8242;g3c96f182b49_4_12135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49" name="Google Shape;8243;g3c96f182b49_4_12135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0" name="Google Shape;8244;g3c96f182b49_4_12135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1" name="Google Shape;8245;g3c96f182b49_4_12135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2" name="Google Shape;8246;g3c96f182b49_4_12135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3" name="Google Shape;8247;g3c96f182b49_4_12135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4" name="Google Shape;8248;g3c96f182b49_4_12135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5" name="Google Shape;8249;g3c96f182b49_4_12135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6" name="Google Shape;8250;g3c96f182b49_4_12135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57" name="Google Shape;8251;g3c96f182b49_4_12135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8" name="Google Shape;8252;g3c96f182b49_4_12135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59" name="Google Shape;8253;g3c96f182b49_4_12135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0" name="Google Shape;8254;g3c96f182b49_4_12135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1" name="Google Shape;8255;g3c96f182b49_4_12135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2" name="Google Shape;8256;g3c96f182b49_4_12135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3" name="Google Shape;8257;g3c96f182b49_4_12135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4" name="Google Shape;8258;g3c96f182b49_4_12135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5" name="Google Shape;8259;g3c96f182b49_4_12135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6" name="Google Shape;8260;g3c96f182b49_4_12135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7" name="Google Shape;8261;g3c96f182b49_4_12135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8" name="Google Shape;8262;g3c96f182b49_4_12135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69" name="Google Shape;8263;g3c96f182b49_4_12135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0" name="Google Shape;8264;g3c96f182b49_4_12135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1" name="Google Shape;8265;g3c96f182b49_4_12135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2" name="Google Shape;8266;g3c96f182b49_4_12135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3" name="Google Shape;8267;g3c96f182b49_4_12135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74" name="Google Shape;8268;g3c96f182b49_4_12135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75" name="Google Shape;8269;g3c96f182b49_4_12135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76" name="Google Shape;8270;g3c96f182b49_4_12135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77" name="Google Shape;8271;g3c96f182b49_4_12135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78" name="Google Shape;8272;g3c96f182b49_4_12135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79" name="Google Shape;8273;g3c96f182b49_4_12135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80" name="Google Shape;8274;g3c96f182b49_4_12135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81" name="Google Shape;8275;g3c96f182b49_4_12135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82" name="Google Shape;8276;g3c96f182b49_4_12135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3" name="Google Shape;8277;g3c96f182b49_4_12135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4" name="Google Shape;8278;g3c96f182b49_4_12135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5" name="Google Shape;8279;g3c96f182b49_4_12135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86" name="Google Shape;8280;g3c96f182b49_4_12135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87" name="Google Shape;8281;g3c96f182b49_4_12135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8" name="Google Shape;8282;g3c96f182b49_4_12135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89" name="Google Shape;8283;g3c96f182b49_4_12135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90" name="Google Shape;8284;g3c96f182b49_4_12135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1" name="Google Shape;8285;g3c96f182b49_4_12135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2" name="Google Shape;8286;g3c96f182b49_4_12135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93" name="Google Shape;8287;g3c96f182b49_4_12135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94" name="Google Shape;8288;g3c96f182b49_4_12135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595" name="Google Shape;8289;g3c96f182b49_4_12135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6" name="Google Shape;8290;g3c96f182b49_4_12135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7" name="Google Shape;8291;g3c96f182b49_4_12135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8" name="Google Shape;8292;g3c96f182b49_4_12135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599" name="Google Shape;8293;g3c96f182b49_4_12135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00" name="Google Shape;8294;g3c96f182b49_4_12135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01" name="Google Shape;8295;g3c96f182b49_4_12135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02" name="Google Shape;8296;g3c96f182b49_4_12135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3" name="Google Shape;8297;g3c96f182b49_4_12135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4" name="Google Shape;8298;g3c96f182b49_4_12135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5" name="Google Shape;8299;g3c96f182b49_4_12135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6" name="Google Shape;8300;g3c96f182b49_4_12135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7" name="Google Shape;8301;g3c96f182b49_4_12135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08" name="Google Shape;8302;g3c96f182b49_4_12135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09" name="Google Shape;8303;g3c96f182b49_4_12135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10" name="Google Shape;8304;g3c96f182b49_4_12135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11" name="Google Shape;8305;g3c96f182b49_4_12135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2" name="Google Shape;8306;g3c96f182b49_4_12135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3" name="Google Shape;8307;g3c96f182b49_4_12135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4" name="Google Shape;8308;g3c96f182b49_4_12135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5" name="Google Shape;8309;g3c96f182b49_4_12135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6" name="Google Shape;8310;g3c96f182b49_4_12135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17" name="Google Shape;8311;g3c96f182b49_4_12135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18" name="Google Shape;8312;g3c96f182b49_4_12135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19" name="Google Shape;8313;g3c96f182b49_4_12135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0" name="Google Shape;8314;g3c96f182b49_4_12135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1" name="Google Shape;8315;g3c96f182b49_4_12135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22" name="Google Shape;8316;g3c96f182b49_4_12135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23" name="Google Shape;8317;g3c96f182b49_4_12135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24" name="Google Shape;8318;g3c96f182b49_4_12135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5" name="Google Shape;8319;g3c96f182b49_4_12135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6" name="Google Shape;8320;g3c96f182b49_4_12135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7" name="Google Shape;8321;g3c96f182b49_4_12135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28" name="Google Shape;8322;g3c96f182b49_4_12135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29" name="Google Shape;8323;g3c96f182b49_4_12135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30" name="Google Shape;8324;g3c96f182b49_4_12135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31" name="Google Shape;8325;g3c96f182b49_4_12135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2" name="Google Shape;8326;g3c96f182b49_4_12135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33" name="Google Shape;8327;g3c96f182b49_4_12135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34" name="Google Shape;8328;g3c96f182b49_4_12135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35" name="Google Shape;8329;g3c96f182b49_4_12135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6" name="Google Shape;8330;g3c96f182b49_4_12135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7" name="Google Shape;8331;g3c96f182b49_4_12135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8" name="Google Shape;8332;g3c96f182b49_4_12135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39" name="Google Shape;8333;g3c96f182b49_4_12135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0" name="Google Shape;8334;g3c96f182b49_4_12135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1" name="Google Shape;8335;g3c96f182b49_4_12135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2" name="Google Shape;8336;g3c96f182b49_4_12135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43" name="Google Shape;8337;g3c96f182b49_4_12135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44" name="Google Shape;8338;g3c96f182b49_4_12135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5" name="Google Shape;8339;g3c96f182b49_4_12135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6" name="Google Shape;8340;g3c96f182b49_4_12135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7" name="Google Shape;8341;g3c96f182b49_4_12135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8" name="Google Shape;8342;g3c96f182b49_4_12135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49" name="Google Shape;8343;g3c96f182b49_4_12135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0" name="Google Shape;8344;g3c96f182b49_4_12135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1" name="Google Shape;8345;g3c96f182b49_4_12135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2" name="Google Shape;8346;g3c96f182b49_4_12135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3" name="Google Shape;8347;g3c96f182b49_4_12135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4" name="Google Shape;8348;g3c96f182b49_4_12135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55" name="Google Shape;8349;g3c96f182b49_4_12135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56" name="Google Shape;8350;g3c96f182b49_4_12135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57" name="Google Shape;8351;g3c96f182b49_4_12135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58" name="Google Shape;8352;g3c96f182b49_4_12135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59" name="Google Shape;8353;g3c96f182b49_4_12135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60" name="Google Shape;8354;g3c96f182b49_4_12135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61" name="Google Shape;8355;g3c96f182b49_4_12135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2" name="Google Shape;8356;g3c96f182b49_4_12135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3" name="Google Shape;8357;g3c96f182b49_4_12135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64" name="Google Shape;8358;g3c96f182b49_4_12135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65" name="Google Shape;8359;g3c96f182b49_4_12135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666" name="Google Shape;8360;g3c96f182b49_4_12135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7" name="Google Shape;8361;g3c96f182b49_4_12135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8" name="Google Shape;8362;g3c96f182b49_4_12135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69" name="Google Shape;8363;g3c96f182b49_4_12135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0" name="Google Shape;8364;g3c96f182b49_4_12135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1" name="Google Shape;8365;g3c96f182b49_4_12135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2" name="Google Shape;8366;g3c96f182b49_4_12135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3" name="Google Shape;8367;g3c96f182b49_4_12135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4" name="Google Shape;8368;g3c96f182b49_4_12135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5" name="Google Shape;8369;g3c96f182b49_4_12135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6" name="Google Shape;8370;g3c96f182b49_4_12135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7" name="Google Shape;8371;g3c96f182b49_4_12135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8" name="Google Shape;8372;g3c96f182b49_4_12135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79" name="Google Shape;8373;g3c96f182b49_4_12135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0" name="Google Shape;8374;g3c96f182b49_4_12135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1" name="Google Shape;8375;g3c96f182b49_4_12135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2" name="Google Shape;8376;g3c96f182b49_4_12135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3" name="Google Shape;8377;g3c96f182b49_4_12135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4" name="Google Shape;8378;g3c96f182b49_4_12135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5" name="Google Shape;8379;g3c96f182b49_4_12135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6" name="Google Shape;8380;g3c96f182b49_4_12135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7" name="Google Shape;8381;g3c96f182b49_4_12135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8" name="Google Shape;8382;g3c96f182b49_4_12135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89" name="Google Shape;8383;g3c96f182b49_4_12135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0" name="Google Shape;8384;g3c96f182b49_4_12135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1" name="Google Shape;8385;g3c96f182b49_4_12135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2" name="Google Shape;8386;g3c96f182b49_4_12135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3" name="Google Shape;8387;g3c96f182b49_4_12135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4" name="Google Shape;8388;g3c96f182b49_4_12135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5" name="Google Shape;8389;g3c96f182b49_4_12135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6" name="Google Shape;8390;g3c96f182b49_4_12135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7" name="Google Shape;8391;g3c96f182b49_4_12135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8" name="Google Shape;8392;g3c96f182b49_4_12135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699" name="Google Shape;8393;g3c96f182b49_4_12135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0" name="Google Shape;8394;g3c96f182b49_4_12135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1" name="Google Shape;8395;g3c96f182b49_4_12135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2" name="Google Shape;8396;g3c96f182b49_4_12135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3" name="Google Shape;8397;g3c96f182b49_4_12135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4" name="Google Shape;8398;g3c96f182b49_4_12135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5" name="Google Shape;8399;g3c96f182b49_4_12135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6" name="Google Shape;8400;g3c96f182b49_4_12135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7" name="Google Shape;8401;g3c96f182b49_4_12135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8" name="Google Shape;8402;g3c96f182b49_4_12135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09" name="Google Shape;8403;g3c96f182b49_4_12135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10" name="Google Shape;8404;g3c96f182b49_4_12135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11" name="Google Shape;8405;g3c96f182b49_4_12135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12" name="Google Shape;8406;g3c96f182b49_4_12135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3" name="Google Shape;8407;g3c96f182b49_4_12135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4" name="Google Shape;8408;g3c96f182b49_4_12135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5" name="Google Shape;8409;g3c96f182b49_4_12135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16" name="Google Shape;8410;g3c96f182b49_4_12135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7" name="Google Shape;8411;g3c96f182b49_4_12135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8" name="Google Shape;8412;g3c96f182b49_4_12135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19" name="Google Shape;8413;g3c96f182b49_4_12135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0" name="Google Shape;8414;g3c96f182b49_4_12135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1" name="Google Shape;8415;g3c96f182b49_4_12135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2" name="Google Shape;8416;g3c96f182b49_4_12135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3" name="Google Shape;8417;g3c96f182b49_4_12135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4" name="Google Shape;8418;g3c96f182b49_4_12135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5" name="Google Shape;8419;g3c96f182b49_4_12135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26" name="Google Shape;8420;g3c96f182b49_4_12135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27" name="Google Shape;8421;g3c96f182b49_4_12135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28" name="Google Shape;8422;g3c96f182b49_4_12135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29" name="Google Shape;8423;g3c96f182b49_4_12135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0" name="Google Shape;8424;g3c96f182b49_4_12135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1" name="Google Shape;8425;g3c96f182b49_4_12135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2" name="Google Shape;8426;g3c96f182b49_4_12135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33" name="Google Shape;8427;g3c96f182b49_4_12135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34" name="Google Shape;8428;g3c96f182b49_4_12135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35" name="Google Shape;8429;g3c96f182b49_4_12135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36" name="Google Shape;8430;g3c96f182b49_4_12135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7" name="Google Shape;8431;g3c96f182b49_4_12135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8" name="Google Shape;8432;g3c96f182b49_4_12135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39" name="Google Shape;8433;g3c96f182b49_4_12135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40" name="Google Shape;8434;g3c96f182b49_4_12135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41" name="Google Shape;8435;g3c96f182b49_4_12135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42" name="Google Shape;8436;g3c96f182b49_4_12135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43" name="Google Shape;8437;g3c96f182b49_4_12135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4" name="Google Shape;8438;g3c96f182b49_4_12135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5" name="Google Shape;8439;g3c96f182b49_4_12135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6" name="Google Shape;8440;g3c96f182b49_4_12135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7" name="Google Shape;8441;g3c96f182b49_4_12135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8" name="Google Shape;8442;g3c96f182b49_4_12135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49" name="Google Shape;8443;g3c96f182b49_4_12135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0" name="Google Shape;8444;g3c96f182b49_4_12135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1" name="Google Shape;8445;g3c96f182b49_4_12135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52" name="Google Shape;8446;g3c96f182b49_4_12135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53" name="Google Shape;8447;g3c96f182b49_4_12135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54" name="Google Shape;8448;g3c96f182b49_4_12135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5" name="Google Shape;8449;g3c96f182b49_4_12135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6" name="Google Shape;8450;g3c96f182b49_4_12135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7" name="Google Shape;8451;g3c96f182b49_4_12135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58" name="Google Shape;8452;g3c96f182b49_4_12135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59" name="Google Shape;8453;g3c96f182b49_4_12135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60" name="Google Shape;8454;g3c96f182b49_4_12135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61" name="Google Shape;8455;g3c96f182b49_4_12135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2" name="Google Shape;8456;g3c96f182b49_4_12135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3" name="Google Shape;8457;g3c96f182b49_4_12135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4" name="Google Shape;8458;g3c96f182b49_4_12135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5" name="Google Shape;8459;g3c96f182b49_4_12135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6" name="Google Shape;8460;g3c96f182b49_4_12135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7" name="Google Shape;8461;g3c96f182b49_4_12135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8" name="Google Shape;8462;g3c96f182b49_4_12135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69" name="Google Shape;8463;g3c96f182b49_4_12135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0" name="Google Shape;8464;g3c96f182b49_4_12135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1" name="Google Shape;8465;g3c96f182b49_4_12135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2" name="Google Shape;8466;g3c96f182b49_4_12135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3" name="Google Shape;8467;g3c96f182b49_4_12135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4" name="Google Shape;8468;g3c96f182b49_4_12135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75" name="Google Shape;8469;g3c96f182b49_4_12135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76" name="Google Shape;8470;g3c96f182b49_4_12135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77" name="Google Shape;8471;g3c96f182b49_4_12135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78" name="Google Shape;8472;g3c96f182b49_4_12135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79" name="Google Shape;8473;g3c96f182b49_4_12135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80" name="Google Shape;8474;g3c96f182b49_4_12135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81" name="Google Shape;8475;g3c96f182b49_4_12135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2" name="Google Shape;8476;g3c96f182b49_4_12135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3" name="Google Shape;8477;g3c96f182b49_4_12135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4" name="Google Shape;8478;g3c96f182b49_4_12135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5" name="Google Shape;8479;g3c96f182b49_4_12135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6" name="Google Shape;8480;g3c96f182b49_4_12135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7" name="Google Shape;8481;g3c96f182b49_4_12135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8" name="Google Shape;8482;g3c96f182b49_4_12135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89" name="Google Shape;8483;g3c96f182b49_4_12135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90" name="Google Shape;8484;g3c96f182b49_4_12135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791" name="Google Shape;8485;g3c96f182b49_4_12135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2" name="Google Shape;8486;g3c96f182b49_4_12135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3" name="Google Shape;8487;g3c96f182b49_4_12135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4" name="Google Shape;8488;g3c96f182b49_4_12135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5" name="Google Shape;8489;g3c96f182b49_4_12135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6" name="Google Shape;8490;g3c96f182b49_4_12135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7" name="Google Shape;8491;g3c96f182b49_4_12135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8" name="Google Shape;8492;g3c96f182b49_4_12135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799" name="Google Shape;8493;g3c96f182b49_4_12135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0" name="Google Shape;8494;g3c96f182b49_4_12135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1" name="Google Shape;8495;g3c96f182b49_4_12135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2" name="Google Shape;8496;g3c96f182b49_4_12135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3" name="Google Shape;8497;g3c96f182b49_4_12135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4" name="Google Shape;8498;g3c96f182b49_4_12135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5" name="Google Shape;8499;g3c96f182b49_4_12135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6" name="Google Shape;8500;g3c96f182b49_4_12135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7" name="Google Shape;8501;g3c96f182b49_4_12135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8" name="Google Shape;8502;g3c96f182b49_4_12135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09" name="Google Shape;8503;g3c96f182b49_4_12135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10" name="Google Shape;8504;g3c96f182b49_4_12135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11" name="Google Shape;8505;g3c96f182b49_4_12135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12" name="Google Shape;8506;g3c96f182b49_4_12135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3" name="Google Shape;8507;g3c96f182b49_4_12135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4" name="Google Shape;8508;g3c96f182b49_4_12135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5" name="Google Shape;8509;g3c96f182b49_4_12135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6" name="Google Shape;8510;g3c96f182b49_4_12135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7" name="Google Shape;8511;g3c96f182b49_4_12135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8" name="Google Shape;8512;g3c96f182b49_4_12135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19" name="Google Shape;8513;g3c96f182b49_4_12135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0" name="Google Shape;8514;g3c96f182b49_4_12135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21" name="Google Shape;8515;g3c96f182b49_4_12135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2" name="Google Shape;8516;g3c96f182b49_4_12135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23" name="Google Shape;8517;g3c96f182b49_4_12135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24" name="Google Shape;8518;g3c96f182b49_4_12135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25" name="Google Shape;8519;g3c96f182b49_4_12135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6" name="Google Shape;8520;g3c96f182b49_4_12135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7" name="Google Shape;8521;g3c96f182b49_4_12135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8" name="Google Shape;8522;g3c96f182b49_4_12135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29" name="Google Shape;8523;g3c96f182b49_4_12135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0" name="Google Shape;8524;g3c96f182b49_4_12135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31" name="Google Shape;8525;g3c96f182b49_4_12135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32" name="Google Shape;8526;g3c96f182b49_4_12135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33" name="Google Shape;8527;g3c96f182b49_4_12135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4" name="Google Shape;8528;g3c96f182b49_4_12135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5" name="Google Shape;8529;g3c96f182b49_4_12135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6" name="Google Shape;8530;g3c96f182b49_4_12135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7" name="Google Shape;8531;g3c96f182b49_4_12135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38" name="Google Shape;8532;g3c96f182b49_4_12135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39" name="Google Shape;8533;g3c96f182b49_4_12135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0" name="Google Shape;8534;g3c96f182b49_4_12135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1" name="Google Shape;8535;g3c96f182b49_4_12135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42" name="Google Shape;8536;g3c96f182b49_4_12135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43" name="Google Shape;8537;g3c96f182b49_4_12135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44" name="Google Shape;8538;g3c96f182b49_4_12135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45" name="Google Shape;8539;g3c96f182b49_4_12135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46" name="Google Shape;8540;g3c96f182b49_4_12135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7" name="Google Shape;8541;g3c96f182b49_4_12135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8" name="Google Shape;8542;g3c96f182b49_4_12135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49" name="Google Shape;8543;g3c96f182b49_4_12135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50" name="Google Shape;8544;g3c96f182b49_4_12135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51" name="Google Shape;8545;g3c96f182b49_4_12135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2" name="Google Shape;8546;g3c96f182b49_4_12135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3" name="Google Shape;8547;g3c96f182b49_4_12135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4" name="Google Shape;8548;g3c96f182b49_4_12135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5" name="Google Shape;8549;g3c96f182b49_4_12135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6" name="Google Shape;8550;g3c96f182b49_4_12135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7" name="Google Shape;8551;g3c96f182b49_4_12135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8" name="Google Shape;8552;g3c96f182b49_4_12135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59" name="Google Shape;8553;g3c96f182b49_4_12135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0" name="Google Shape;8554;g3c96f182b49_4_12135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1" name="Google Shape;8555;g3c96f182b49_4_12135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2" name="Google Shape;8556;g3c96f182b49_4_12135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3" name="Google Shape;8557;g3c96f182b49_4_12135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4" name="Google Shape;8558;g3c96f182b49_4_12135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65" name="Google Shape;8559;g3c96f182b49_4_12135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66" name="Google Shape;8560;g3c96f182b49_4_12135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67" name="Google Shape;8561;g3c96f182b49_4_12135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8" name="Google Shape;8562;g3c96f182b49_4_12135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69" name="Google Shape;8563;g3c96f182b49_4_12135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0" name="Google Shape;8564;g3c96f182b49_4_12135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1" name="Google Shape;8565;g3c96f182b49_4_12135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2" name="Google Shape;8566;g3c96f182b49_4_12135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73" name="Google Shape;8567;g3c96f182b49_4_12135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74" name="Google Shape;8568;g3c96f182b49_4_12135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75" name="Google Shape;8569;g3c96f182b49_4_12135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6" name="Google Shape;8570;g3c96f182b49_4_12135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7" name="Google Shape;8571;g3c96f182b49_4_12135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8" name="Google Shape;8572;g3c96f182b49_4_12135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79" name="Google Shape;8573;g3c96f182b49_4_12135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80" name="Google Shape;8574;g3c96f182b49_4_12135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1" name="Google Shape;8575;g3c96f182b49_4_12135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2" name="Google Shape;8576;g3c96f182b49_4_12135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3" name="Google Shape;8577;g3c96f182b49_4_12135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84" name="Google Shape;8578;g3c96f182b49_4_12135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85" name="Google Shape;8579;g3c96f182b49_4_12135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6" name="Google Shape;8580;g3c96f182b49_4_12135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87" name="Google Shape;8581;g3c96f182b49_4_12135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88" name="Google Shape;8582;g3c96f182b49_4_12135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89" name="Google Shape;8583;g3c96f182b49_4_12135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90" name="Google Shape;8584;g3c96f182b49_4_12135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91" name="Google Shape;8585;g3c96f182b49_4_12135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2" name="Google Shape;8586;g3c96f182b49_4_12135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93" name="Google Shape;8587;g3c96f182b49_4_12135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4" name="Google Shape;8588;g3c96f182b49_4_12135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5" name="Google Shape;8589;g3c96f182b49_4_12135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96" name="Google Shape;8590;g3c96f182b49_4_12135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897" name="Google Shape;8591;g3c96f182b49_4_12135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8" name="Google Shape;8592;g3c96f182b49_4_12135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899" name="Google Shape;8593;g3c96f182b49_4_12135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00" name="Google Shape;8594;g3c96f182b49_4_12135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1" name="Google Shape;8595;g3c96f182b49_4_12135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2" name="Google Shape;8596;g3c96f182b49_4_12135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3" name="Google Shape;8597;g3c96f182b49_4_12135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4" name="Google Shape;8598;g3c96f182b49_4_12135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5" name="Google Shape;8599;g3c96f182b49_4_12135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6" name="Google Shape;8600;g3c96f182b49_4_12135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07" name="Google Shape;8601;g3c96f182b49_4_12135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08" name="Google Shape;8602;g3c96f182b49_4_12135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09" name="Google Shape;8603;g3c96f182b49_4_12135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0" name="Google Shape;8604;g3c96f182b49_4_12135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1" name="Google Shape;8605;g3c96f182b49_4_12135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12" name="Google Shape;8606;g3c96f182b49_4_12135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3" name="Google Shape;8607;g3c96f182b49_4_12135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4" name="Google Shape;8608;g3c96f182b49_4_12135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15" name="Google Shape;8609;g3c96f182b49_4_12135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16" name="Google Shape;8610;g3c96f182b49_4_12135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7" name="Google Shape;8611;g3c96f182b49_4_12135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8" name="Google Shape;8612;g3c96f182b49_4_12135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19" name="Google Shape;8613;g3c96f182b49_4_12135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20" name="Google Shape;8614;g3c96f182b49_4_12135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1" name="Google Shape;8615;g3c96f182b49_4_12135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2" name="Google Shape;8616;g3c96f182b49_4_12135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23" name="Google Shape;8617;g3c96f182b49_4_12135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24" name="Google Shape;8618;g3c96f182b49_4_12135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5" name="Google Shape;8619;g3c96f182b49_4_12135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6" name="Google Shape;8620;g3c96f182b49_4_12135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7" name="Google Shape;8621;g3c96f182b49_4_12135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28" name="Google Shape;8622;g3c96f182b49_4_12135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29" name="Google Shape;8623;g3c96f182b49_4_12135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0" name="Google Shape;8624;g3c96f182b49_4_12135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31" name="Google Shape;8625;g3c96f182b49_4_12135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32" name="Google Shape;8626;g3c96f182b49_4_12135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3" name="Google Shape;8627;g3c96f182b49_4_12135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4" name="Google Shape;8628;g3c96f182b49_4_12135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5" name="Google Shape;8629;g3c96f182b49_4_12135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36" name="Google Shape;8630;g3c96f182b49_4_12135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37" name="Google Shape;8631;g3c96f182b49_4_12135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8" name="Google Shape;8632;g3c96f182b49_4_12135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39" name="Google Shape;8633;g3c96f182b49_4_12135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0" name="Google Shape;8634;g3c96f182b49_4_12135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41" name="Google Shape;8635;g3c96f182b49_4_12135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42" name="Google Shape;8636;g3c96f182b49_4_12135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3" name="Google Shape;8637;g3c96f182b49_4_12135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4" name="Google Shape;8638;g3c96f182b49_4_12135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5" name="Google Shape;8639;g3c96f182b49_4_12135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46" name="Google Shape;8640;g3c96f182b49_4_12135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47" name="Google Shape;8641;g3c96f182b49_4_12135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8" name="Google Shape;8642;g3c96f182b49_4_12135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49" name="Google Shape;8643;g3c96f182b49_4_12135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0" name="Google Shape;8644;g3c96f182b49_4_12135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1" name="Google Shape;8645;g3c96f182b49_4_12135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2" name="Google Shape;8646;g3c96f182b49_4_12135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3" name="Google Shape;8647;g3c96f182b49_4_12135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4" name="Google Shape;8648;g3c96f182b49_4_12135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5" name="Google Shape;8649;g3c96f182b49_4_12135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6" name="Google Shape;8650;g3c96f182b49_4_12135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7" name="Google Shape;8651;g3c96f182b49_4_12135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58" name="Google Shape;8652;g3c96f182b49_4_12135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59" name="Google Shape;8653;g3c96f182b49_4_12135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0" name="Google Shape;8654;g3c96f182b49_4_12135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1" name="Google Shape;8655;g3c96f182b49_4_12135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2" name="Google Shape;8656;g3c96f182b49_4_12135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3" name="Google Shape;8657;g3c96f182b49_4_12135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4" name="Google Shape;8658;g3c96f182b49_4_12135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5" name="Google Shape;8659;g3c96f182b49_4_12135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6" name="Google Shape;8660;g3c96f182b49_4_12135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7" name="Google Shape;8661;g3c96f182b49_4_12135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8" name="Google Shape;8662;g3c96f182b49_4_12135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69" name="Google Shape;8663;g3c96f182b49_4_12135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70" name="Google Shape;8664;g3c96f182b49_4_12135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1" name="Google Shape;8665;g3c96f182b49_4_12135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72" name="Google Shape;8666;g3c96f182b49_4_12135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3" name="Google Shape;8667;g3c96f182b49_4_12135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4" name="Google Shape;8668;g3c96f182b49_4_12135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75" name="Google Shape;8669;g3c96f182b49_4_12135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6" name="Google Shape;8670;g3c96f182b49_4_12135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7" name="Google Shape;8671;g3c96f182b49_4_12135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78" name="Google Shape;8672;g3c96f182b49_4_12135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79" name="Google Shape;8673;g3c96f182b49_4_12135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0" name="Google Shape;8674;g3c96f182b49_4_12135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1" name="Google Shape;8675;g3c96f182b49_4_12135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2" name="Google Shape;8676;g3c96f182b49_4_12135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3" name="Google Shape;8677;g3c96f182b49_4_12135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4" name="Google Shape;8678;g3c96f182b49_4_12135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5" name="Google Shape;8679;g3c96f182b49_4_12135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86" name="Google Shape;8680;g3c96f182b49_4_12135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87" name="Google Shape;8681;g3c96f182b49_4_12135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88" name="Google Shape;8682;g3c96f182b49_4_12135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89" name="Google Shape;8683;g3c96f182b49_4_12135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0" name="Google Shape;8684;g3c96f182b49_4_12135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1" name="Google Shape;8685;g3c96f182b49_4_12135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2" name="Google Shape;8686;g3c96f182b49_4_12135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3" name="Google Shape;8687;g3c96f182b49_4_12135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4" name="Google Shape;8688;g3c96f182b49_4_12135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5" name="Google Shape;8689;g3c96f182b49_4_12135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6" name="Google Shape;8690;g3c96f182b49_4_12135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7" name="Google Shape;8691;g3c96f182b49_4_12135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6998" name="Google Shape;8692;g3c96f182b49_4_12135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6999" name="Google Shape;8693;g3c96f182b49_4_12135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00" name="Google Shape;8694;g3c96f182b49_4_12135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01" name="Google Shape;8695;g3c96f182b49_4_12135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2" name="Google Shape;8696;g3c96f182b49_4_12135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3" name="Google Shape;8697;g3c96f182b49_4_12135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04" name="Google Shape;8698;g3c96f182b49_4_12135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5" name="Google Shape;8699;g3c96f182b49_4_12135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6" name="Google Shape;8700;g3c96f182b49_4_12135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7" name="Google Shape;8701;g3c96f182b49_4_12135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08" name="Google Shape;8702;g3c96f182b49_4_12135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09" name="Google Shape;8703;g3c96f182b49_4_12135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10" name="Google Shape;8704;g3c96f182b49_4_12135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11" name="Google Shape;8705;g3c96f182b49_4_12135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12" name="Google Shape;8706;g3c96f182b49_4_12135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3" name="Google Shape;8707;g3c96f182b49_4_12135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4" name="Google Shape;8708;g3c96f182b49_4_12135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5" name="Google Shape;8709;g3c96f182b49_4_12135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16" name="Google Shape;8710;g3c96f182b49_4_12135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7" name="Google Shape;8711;g3c96f182b49_4_12135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8" name="Google Shape;8712;g3c96f182b49_4_12135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19" name="Google Shape;8713;g3c96f182b49_4_12135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0" name="Google Shape;8714;g3c96f182b49_4_12135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1" name="Google Shape;8715;g3c96f182b49_4_12135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2" name="Google Shape;8716;g3c96f182b49_4_12135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23" name="Google Shape;8717;g3c96f182b49_4_12135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4" name="Google Shape;8718;g3c96f182b49_4_12135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25" name="Google Shape;8719;g3c96f182b49_4_12135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26" name="Google Shape;8720;g3c96f182b49_4_12135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27" name="Google Shape;8721;g3c96f182b49_4_12135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8" name="Google Shape;8722;g3c96f182b49_4_12135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29" name="Google Shape;8723;g3c96f182b49_4_12135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0" name="Google Shape;8724;g3c96f182b49_4_12135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1" name="Google Shape;8725;g3c96f182b49_4_12135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2" name="Google Shape;8726;g3c96f182b49_4_12135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3" name="Google Shape;8727;g3c96f182b49_4_12135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34" name="Google Shape;8728;g3c96f182b49_4_12135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35" name="Google Shape;8729;g3c96f182b49_4_12135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6" name="Google Shape;8730;g3c96f182b49_4_12135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37" name="Google Shape;8731;g3c96f182b49_4_12135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8" name="Google Shape;8732;g3c96f182b49_4_12135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39" name="Google Shape;8733;g3c96f182b49_4_12135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0" name="Google Shape;8734;g3c96f182b49_4_12135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1" name="Google Shape;8735;g3c96f182b49_4_12135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2" name="Google Shape;8736;g3c96f182b49_4_12135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3" name="Google Shape;8737;g3c96f182b49_4_12135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4" name="Google Shape;8738;g3c96f182b49_4_12135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5" name="Google Shape;8739;g3c96f182b49_4_12135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46" name="Google Shape;8740;g3c96f182b49_4_12135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47" name="Google Shape;8741;g3c96f182b49_4_12135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48" name="Google Shape;8742;g3c96f182b49_4_12135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49" name="Google Shape;8743;g3c96f182b49_4_12135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50" name="Google Shape;8744;g3c96f182b49_4_12135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51" name="Google Shape;8745;g3c96f182b49_4_12135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2" name="Google Shape;8746;g3c96f182b49_4_12135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3" name="Google Shape;8747;g3c96f182b49_4_12135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4" name="Google Shape;8748;g3c96f182b49_4_12135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5" name="Google Shape;8749;g3c96f182b49_4_12135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6" name="Google Shape;8750;g3c96f182b49_4_12135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57" name="Google Shape;8751;g3c96f182b49_4_12135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58" name="Google Shape;8752;g3c96f182b49_4_12135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59" name="Google Shape;8753;g3c96f182b49_4_12135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0" name="Google Shape;8754;g3c96f182b49_4_12135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61" name="Google Shape;8755;g3c96f182b49_4_12135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2" name="Google Shape;8756;g3c96f182b49_4_12135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63" name="Google Shape;8757;g3c96f182b49_4_12135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64" name="Google Shape;8758;g3c96f182b49_4_12135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65" name="Google Shape;8759;g3c96f182b49_4_12135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6" name="Google Shape;8760;g3c96f182b49_4_12135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7" name="Google Shape;8761;g3c96f182b49_4_12135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8" name="Google Shape;8762;g3c96f182b49_4_12135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69" name="Google Shape;8763;g3c96f182b49_4_12135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70" name="Google Shape;8764;g3c96f182b49_4_12135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1" name="Google Shape;8765;g3c96f182b49_4_12135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2" name="Google Shape;8766;g3c96f182b49_4_12135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3" name="Google Shape;8767;g3c96f182b49_4_12135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4" name="Google Shape;8768;g3c96f182b49_4_12135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75" name="Google Shape;8769;g3c96f182b49_4_12135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6" name="Google Shape;8770;g3c96f182b49_4_12135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7" name="Google Shape;8771;g3c96f182b49_4_12135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8" name="Google Shape;8772;g3c96f182b49_4_12135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79" name="Google Shape;8773;g3c96f182b49_4_12135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0" name="Google Shape;8774;g3c96f182b49_4_12135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81" name="Google Shape;8775;g3c96f182b49_4_12135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82" name="Google Shape;8776;g3c96f182b49_4_12135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3" name="Google Shape;8777;g3c96f182b49_4_12135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4" name="Google Shape;8778;g3c96f182b49_4_12135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5" name="Google Shape;8779;g3c96f182b49_4_12135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6" name="Google Shape;8780;g3c96f182b49_4_12135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087" name="Google Shape;8781;g3c96f182b49_4_12135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88" name="Google Shape;8782;g3c96f182b49_4_12135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89" name="Google Shape;8783;g3c96f182b49_4_12135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0" name="Google Shape;8784;g3c96f182b49_4_12135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1" name="Google Shape;8785;g3c96f182b49_4_12135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2" name="Google Shape;8786;g3c96f182b49_4_12135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3" name="Google Shape;8787;g3c96f182b49_4_12135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4" name="Google Shape;8788;g3c96f182b49_4_12135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5" name="Google Shape;8789;g3c96f182b49_4_12135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6" name="Google Shape;8790;g3c96f182b49_4_12135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7" name="Google Shape;8791;g3c96f182b49_4_12135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8" name="Google Shape;8792;g3c96f182b49_4_12135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099" name="Google Shape;8793;g3c96f182b49_4_12135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0" name="Google Shape;8794;g3c96f182b49_4_12135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1" name="Google Shape;8795;g3c96f182b49_4_12135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2" name="Google Shape;8796;g3c96f182b49_4_12135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03" name="Google Shape;8797;g3c96f182b49_4_12135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4" name="Google Shape;8798;g3c96f182b49_4_12135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5" name="Google Shape;8799;g3c96f182b49_4_12135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6" name="Google Shape;8800;g3c96f182b49_4_12135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07" name="Google Shape;8801;g3c96f182b49_4_12135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8" name="Google Shape;8802;g3c96f182b49_4_12135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09" name="Google Shape;8803;g3c96f182b49_4_12135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0" name="Google Shape;8804;g3c96f182b49_4_12135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1" name="Google Shape;8805;g3c96f182b49_4_12135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12" name="Google Shape;8806;g3c96f182b49_4_12135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13" name="Google Shape;8807;g3c96f182b49_4_12135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4" name="Google Shape;8808;g3c96f182b49_4_12135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5" name="Google Shape;8809;g3c96f182b49_4_12135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16" name="Google Shape;8810;g3c96f182b49_4_12135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17" name="Google Shape;8811;g3c96f182b49_4_12135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18" name="Google Shape;8812;g3c96f182b49_4_12135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19" name="Google Shape;8813;g3c96f182b49_4_12135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20" name="Google Shape;8814;g3c96f182b49_4_12135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21" name="Google Shape;8815;g3c96f182b49_4_12135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2" name="Google Shape;8816;g3c96f182b49_4_12135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3" name="Google Shape;8817;g3c96f182b49_4_12135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4" name="Google Shape;8818;g3c96f182b49_4_12135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5" name="Google Shape;8819;g3c96f182b49_4_12135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6" name="Google Shape;8820;g3c96f182b49_4_12135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7" name="Google Shape;8821;g3c96f182b49_4_12135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8" name="Google Shape;8822;g3c96f182b49_4_12135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29" name="Google Shape;8823;g3c96f182b49_4_12135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30" name="Google Shape;8824;g3c96f182b49_4_12135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31" name="Google Shape;8825;g3c96f182b49_4_12135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32" name="Google Shape;8826;g3c96f182b49_4_12135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3" name="Google Shape;8827;g3c96f182b49_4_12135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4" name="Google Shape;8828;g3c96f182b49_4_12135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5" name="Google Shape;8829;g3c96f182b49_4_12135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6" name="Google Shape;8830;g3c96f182b49_4_12135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37" name="Google Shape;8831;g3c96f182b49_4_12135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8" name="Google Shape;8832;g3c96f182b49_4_12135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39" name="Google Shape;8833;g3c96f182b49_4_12135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40" name="Google Shape;8834;g3c96f182b49_4_12135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41" name="Google Shape;8835;g3c96f182b49_4_12135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2" name="Google Shape;8836;g3c96f182b49_4_12135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3" name="Google Shape;8837;g3c96f182b49_4_12135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4" name="Google Shape;8838;g3c96f182b49_4_12135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5" name="Google Shape;8839;g3c96f182b49_4_12135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46" name="Google Shape;8840;g3c96f182b49_4_12135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7" name="Google Shape;8841;g3c96f182b49_4_12135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8" name="Google Shape;8842;g3c96f182b49_4_12135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49" name="Google Shape;8843;g3c96f182b49_4_12135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50" name="Google Shape;8844;g3c96f182b49_4_12135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1" name="Google Shape;8845;g3c96f182b49_4_12135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2" name="Google Shape;8846;g3c96f182b49_4_12135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3" name="Google Shape;8847;g3c96f182b49_4_12135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4" name="Google Shape;8848;g3c96f182b49_4_12135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5" name="Google Shape;8849;g3c96f182b49_4_12135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6" name="Google Shape;8850;g3c96f182b49_4_12135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7" name="Google Shape;8851;g3c96f182b49_4_12135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8" name="Google Shape;8852;g3c96f182b49_4_12135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59" name="Google Shape;8853;g3c96f182b49_4_12135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60" name="Google Shape;8854;g3c96f182b49_4_12135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61" name="Google Shape;8855;g3c96f182b49_4_12135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62" name="Google Shape;8856;g3c96f182b49_4_12135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3" name="Google Shape;8857;g3c96f182b49_4_12135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4" name="Google Shape;8858;g3c96f182b49_4_12135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5" name="Google Shape;8859;g3c96f182b49_4_12135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6" name="Google Shape;8860;g3c96f182b49_4_12135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7" name="Google Shape;8861;g3c96f182b49_4_12135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68" name="Google Shape;8862;g3c96f182b49_4_12135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69" name="Google Shape;8863;g3c96f182b49_4_12135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0" name="Google Shape;8864;g3c96f182b49_4_12135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1" name="Google Shape;8865;g3c96f182b49_4_12135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2" name="Google Shape;8866;g3c96f182b49_4_12135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3" name="Google Shape;8867;g3c96f182b49_4_12135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4" name="Google Shape;8868;g3c96f182b49_4_12135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5" name="Google Shape;8869;g3c96f182b49_4_12135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6" name="Google Shape;8870;g3c96f182b49_4_12135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77" name="Google Shape;8871;g3c96f182b49_4_12135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78" name="Google Shape;8872;g3c96f182b49_4_12135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79" name="Google Shape;8873;g3c96f182b49_4_12135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0" name="Google Shape;8874;g3c96f182b49_4_12135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1" name="Google Shape;8875;g3c96f182b49_4_12135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82" name="Google Shape;8876;g3c96f182b49_4_12135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3" name="Google Shape;8877;g3c96f182b49_4_12135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4" name="Google Shape;8878;g3c96f182b49_4_12135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5" name="Google Shape;8879;g3c96f182b49_4_12135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6" name="Google Shape;8880;g3c96f182b49_4_12135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87" name="Google Shape;8881;g3c96f182b49_4_12135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88" name="Google Shape;8882;g3c96f182b49_4_12135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89" name="Google Shape;8883;g3c96f182b49_4_12135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90" name="Google Shape;8884;g3c96f182b49_4_12135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191" name="Google Shape;8885;g3c96f182b49_4_12135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2" name="Google Shape;8886;g3c96f182b49_4_12135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3" name="Google Shape;8887;g3c96f182b49_4_12135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4" name="Google Shape;8888;g3c96f182b49_4_12135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5" name="Google Shape;8889;g3c96f182b49_4_12135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6" name="Google Shape;8890;g3c96f182b49_4_12135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7" name="Google Shape;8891;g3c96f182b49_4_12135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8" name="Google Shape;8892;g3c96f182b49_4_12135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199" name="Google Shape;8893;g3c96f182b49_4_12135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0" name="Google Shape;8894;g3c96f182b49_4_12135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1" name="Google Shape;8895;g3c96f182b49_4_12135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2" name="Google Shape;8896;g3c96f182b49_4_12135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3" name="Google Shape;8897;g3c96f182b49_4_12135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4" name="Google Shape;8898;g3c96f182b49_4_12135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05" name="Google Shape;8899;g3c96f182b49_4_12135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06" name="Google Shape;8900;g3c96f182b49_4_12135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07" name="Google Shape;8901;g3c96f182b49_4_12135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08" name="Google Shape;8902;g3c96f182b49_4_12135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09" name="Google Shape;8903;g3c96f182b49_4_12135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0" name="Google Shape;8904;g3c96f182b49_4_12135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1" name="Google Shape;8905;g3c96f182b49_4_12135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2" name="Google Shape;8906;g3c96f182b49_4_12135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13" name="Google Shape;8907;g3c96f182b49_4_12135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14" name="Google Shape;8908;g3c96f182b49_4_12135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15" name="Google Shape;8909;g3c96f182b49_4_12135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16" name="Google Shape;8910;g3c96f182b49_4_12135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17" name="Google Shape;8911;g3c96f182b49_4_12135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8" name="Google Shape;8912;g3c96f182b49_4_12135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19" name="Google Shape;8913;g3c96f182b49_4_12135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20" name="Google Shape;8914;g3c96f182b49_4_12135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1" name="Google Shape;8915;g3c96f182b49_4_12135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2" name="Google Shape;8916;g3c96f182b49_4_12135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3" name="Google Shape;8917;g3c96f182b49_4_12135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24" name="Google Shape;8918;g3c96f182b49_4_12135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5" name="Google Shape;8919;g3c96f182b49_4_12135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6" name="Google Shape;8920;g3c96f182b49_4_12135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7" name="Google Shape;8921;g3c96f182b49_4_12135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8" name="Google Shape;8922;g3c96f182b49_4_12135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29" name="Google Shape;8923;g3c96f182b49_4_12135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0" name="Google Shape;8924;g3c96f182b49_4_12135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1" name="Google Shape;8925;g3c96f182b49_4_12135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2" name="Google Shape;8926;g3c96f182b49_4_12135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3" name="Google Shape;8927;g3c96f182b49_4_12135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4" name="Google Shape;8928;g3c96f182b49_4_12135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5" name="Google Shape;8929;g3c96f182b49_4_12135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6" name="Google Shape;8930;g3c96f182b49_4_12135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7" name="Google Shape;8931;g3c96f182b49_4_12135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8" name="Google Shape;8932;g3c96f182b49_4_12135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39" name="Google Shape;8933;g3c96f182b49_4_12135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0" name="Google Shape;8934;g3c96f182b49_4_12135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1" name="Google Shape;8935;g3c96f182b49_4_12135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2" name="Google Shape;8936;g3c96f182b49_4_12135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3" name="Google Shape;8937;g3c96f182b49_4_12135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4" name="Google Shape;8938;g3c96f182b49_4_12135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5" name="Google Shape;8939;g3c96f182b49_4_12135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6" name="Google Shape;8940;g3c96f182b49_4_12135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7" name="Google Shape;8941;g3c96f182b49_4_12135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8" name="Google Shape;8942;g3c96f182b49_4_12135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49" name="Google Shape;8943;g3c96f182b49_4_12135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0" name="Google Shape;8944;g3c96f182b49_4_12135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1" name="Google Shape;8945;g3c96f182b49_4_12135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2" name="Google Shape;8946;g3c96f182b49_4_12135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3" name="Google Shape;8947;g3c96f182b49_4_12135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4" name="Google Shape;8948;g3c96f182b49_4_12135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5" name="Google Shape;8949;g3c96f182b49_4_12135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56" name="Google Shape;8950;g3c96f182b49_4_12135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57" name="Google Shape;8951;g3c96f182b49_4_12135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58" name="Google Shape;8952;g3c96f182b49_4_12135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59" name="Google Shape;8953;g3c96f182b49_4_12135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0" name="Google Shape;8954;g3c96f182b49_4_12135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61" name="Google Shape;8955;g3c96f182b49_4_12135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62" name="Google Shape;8956;g3c96f182b49_4_12135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63" name="Google Shape;8957;g3c96f182b49_4_12135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4" name="Google Shape;8958;g3c96f182b49_4_12135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5" name="Google Shape;8959;g3c96f182b49_4_12135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6" name="Google Shape;8960;g3c96f182b49_4_12135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7" name="Google Shape;8961;g3c96f182b49_4_12135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68" name="Google Shape;8962;g3c96f182b49_4_12135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69" name="Google Shape;8963;g3c96f182b49_4_12135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70" name="Google Shape;8964;g3c96f182b49_4_12135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71" name="Google Shape;8965;g3c96f182b49_4_12135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2" name="Google Shape;8966;g3c96f182b49_4_12135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3" name="Google Shape;8967;g3c96f182b49_4_12135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4" name="Google Shape;8968;g3c96f182b49_4_12135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5" name="Google Shape;8969;g3c96f182b49_4_12135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76" name="Google Shape;8970;g3c96f182b49_4_12135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77" name="Google Shape;8971;g3c96f182b49_4_12135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78" name="Google Shape;8972;g3c96f182b49_4_12135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79" name="Google Shape;8973;g3c96f182b49_4_12135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0" name="Google Shape;8974;g3c96f182b49_4_12135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81" name="Google Shape;8975;g3c96f182b49_4_12135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82" name="Google Shape;8976;g3c96f182b49_4_12135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83" name="Google Shape;8977;g3c96f182b49_4_12135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4" name="Google Shape;8978;g3c96f182b49_4_12135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85" name="Google Shape;8979;g3c96f182b49_4_12135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86" name="Google Shape;8980;g3c96f182b49_4_12135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7" name="Google Shape;8981;g3c96f182b49_4_12135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8" name="Google Shape;8982;g3c96f182b49_4_12135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89" name="Google Shape;8983;g3c96f182b49_4_12135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90" name="Google Shape;8984;g3c96f182b49_4_12135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291" name="Google Shape;8985;g3c96f182b49_4_12135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2" name="Google Shape;8986;g3c96f182b49_4_12135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3" name="Google Shape;8987;g3c96f182b49_4_12135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4" name="Google Shape;8988;g3c96f182b49_4_12135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5" name="Google Shape;8989;g3c96f182b49_4_12135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6" name="Google Shape;8990;g3c96f182b49_4_12135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7" name="Google Shape;8991;g3c96f182b49_4_12135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8" name="Google Shape;8992;g3c96f182b49_4_12135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299" name="Google Shape;8993;g3c96f182b49_4_12135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0" name="Google Shape;8994;g3c96f182b49_4_12135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1" name="Google Shape;8995;g3c96f182b49_4_12135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2" name="Google Shape;8996;g3c96f182b49_4_12135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3" name="Google Shape;8997;g3c96f182b49_4_12135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4" name="Google Shape;8998;g3c96f182b49_4_12135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05" name="Google Shape;8999;g3c96f182b49_4_12135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6" name="Google Shape;9000;g3c96f182b49_4_12135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7" name="Google Shape;9001;g3c96f182b49_4_12135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08" name="Google Shape;9002;g3c96f182b49_4_12135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09" name="Google Shape;9003;g3c96f182b49_4_12135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0" name="Google Shape;9004;g3c96f182b49_4_12135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1" name="Google Shape;9005;g3c96f182b49_4_12135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2" name="Google Shape;9006;g3c96f182b49_4_12135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3" name="Google Shape;9007;g3c96f182b49_4_12135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14" name="Google Shape;9008;g3c96f182b49_4_12135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15" name="Google Shape;9009;g3c96f182b49_4_12135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6" name="Google Shape;9010;g3c96f182b49_4_12135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7" name="Google Shape;9011;g3c96f182b49_4_12135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18" name="Google Shape;9012;g3c96f182b49_4_12135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19" name="Google Shape;9013;g3c96f182b49_4_12135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0" name="Google Shape;9014;g3c96f182b49_4_12135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1" name="Google Shape;9015;g3c96f182b49_4_12135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22" name="Google Shape;9016;g3c96f182b49_4_12135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23" name="Google Shape;9017;g3c96f182b49_4_12135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4" name="Google Shape;9018;g3c96f182b49_4_12135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5" name="Google Shape;9019;g3c96f182b49_4_12135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6" name="Google Shape;9020;g3c96f182b49_4_12135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7" name="Google Shape;9021;g3c96f182b49_4_12135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8" name="Google Shape;9022;g3c96f182b49_4_12135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29" name="Google Shape;9023;g3c96f182b49_4_12135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0" name="Google Shape;9024;g3c96f182b49_4_12135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1" name="Google Shape;9025;g3c96f182b49_4_12135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2" name="Google Shape;9026;g3c96f182b49_4_12135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3" name="Google Shape;9027;g3c96f182b49_4_12135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4" name="Google Shape;9028;g3c96f182b49_4_12135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35" name="Google Shape;9029;g3c96f182b49_4_12135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36" name="Google Shape;9030;g3c96f182b49_4_12135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37" name="Google Shape;9031;g3c96f182b49_4_12135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38" name="Google Shape;9032;g3c96f182b49_4_12135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39" name="Google Shape;9033;g3c96f182b49_4_12135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0" name="Google Shape;9034;g3c96f182b49_4_12135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1" name="Google Shape;9035;g3c96f182b49_4_12135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2" name="Google Shape;9036;g3c96f182b49_4_12135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3" name="Google Shape;9037;g3c96f182b49_4_12135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44" name="Google Shape;9038;g3c96f182b49_4_12135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45" name="Google Shape;9039;g3c96f182b49_4_12135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46" name="Google Shape;9040;g3c96f182b49_4_12135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47" name="Google Shape;9041;g3c96f182b49_4_12135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48" name="Google Shape;9042;g3c96f182b49_4_12135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49" name="Google Shape;9043;g3c96f182b49_4_12135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50" name="Google Shape;9044;g3c96f182b49_4_12135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51" name="Google Shape;9045;g3c96f182b49_4_12135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52" name="Google Shape;9046;g3c96f182b49_4_12135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3" name="Google Shape;9047;g3c96f182b49_4_12135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4" name="Google Shape;9048;g3c96f182b49_4_12135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5" name="Google Shape;9049;g3c96f182b49_4_12135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6" name="Google Shape;9050;g3c96f182b49_4_12135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7" name="Google Shape;9051;g3c96f182b49_4_12135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8" name="Google Shape;9052;g3c96f182b49_4_12135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59" name="Google Shape;9053;g3c96f182b49_4_12135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0" name="Google Shape;9054;g3c96f182b49_4_12135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1" name="Google Shape;9055;g3c96f182b49_4_12135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2" name="Google Shape;9056;g3c96f182b49_4_12135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3" name="Google Shape;9057;g3c96f182b49_4_12135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64" name="Google Shape;9058;g3c96f182b49_4_12135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65" name="Google Shape;9059;g3c96f182b49_4_12135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66" name="Google Shape;9060;g3c96f182b49_4_12135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67" name="Google Shape;9061;g3c96f182b49_4_12135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68" name="Google Shape;9062;g3c96f182b49_4_12135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69" name="Google Shape;9063;g3c96f182b49_4_12135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0" name="Google Shape;9064;g3c96f182b49_4_12135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71" name="Google Shape;9065;g3c96f182b49_4_12135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2" name="Google Shape;9066;g3c96f182b49_4_12135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3" name="Google Shape;9067;g3c96f182b49_4_12135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4" name="Google Shape;9068;g3c96f182b49_4_12135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5" name="Google Shape;9069;g3c96f182b49_4_12135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6" name="Google Shape;9070;g3c96f182b49_4_12135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7" name="Google Shape;9071;g3c96f182b49_4_12135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8" name="Google Shape;9072;g3c96f182b49_4_12135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79" name="Google Shape;9073;g3c96f182b49_4_12135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0" name="Google Shape;9074;g3c96f182b49_4_12135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1" name="Google Shape;9075;g3c96f182b49_4_12135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2" name="Google Shape;9076;g3c96f182b49_4_12135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3" name="Google Shape;9077;g3c96f182b49_4_12135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84" name="Google Shape;9078;g3c96f182b49_4_12135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5" name="Google Shape;9079;g3c96f182b49_4_12135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6" name="Google Shape;9080;g3c96f182b49_4_12135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7" name="Google Shape;9081;g3c96f182b49_4_12135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8" name="Google Shape;9082;g3c96f182b49_4_12135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89" name="Google Shape;9083;g3c96f182b49_4_12135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90" name="Google Shape;9084;g3c96f182b49_4_12135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91" name="Google Shape;9085;g3c96f182b49_4_12135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92" name="Google Shape;9086;g3c96f182b49_4_12135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393" name="Google Shape;9087;g3c96f182b49_4_12135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4" name="Google Shape;9088;g3c96f182b49_4_12135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5" name="Google Shape;9089;g3c96f182b49_4_12135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6" name="Google Shape;9090;g3c96f182b49_4_12135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7" name="Google Shape;9091;g3c96f182b49_4_12135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8" name="Google Shape;9092;g3c96f182b49_4_12135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399" name="Google Shape;9093;g3c96f182b49_4_12135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0" name="Google Shape;9094;g3c96f182b49_4_12135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1" name="Google Shape;9095;g3c96f182b49_4_12135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2" name="Google Shape;9096;g3c96f182b49_4_12135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3" name="Google Shape;9097;g3c96f182b49_4_12135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4" name="Google Shape;9098;g3c96f182b49_4_12135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5" name="Google Shape;9099;g3c96f182b49_4_12135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6" name="Google Shape;9100;g3c96f182b49_4_12135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07" name="Google Shape;9101;g3c96f182b49_4_12135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08" name="Google Shape;9102;g3c96f182b49_4_12135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09" name="Google Shape;9103;g3c96f182b49_4_12135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10" name="Google Shape;9104;g3c96f182b49_4_12135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11" name="Google Shape;9105;g3c96f182b49_4_12135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12" name="Google Shape;9106;g3c96f182b49_4_12135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13" name="Google Shape;9107;g3c96f182b49_4_12135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14" name="Google Shape;9108;g3c96f182b49_4_12135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5" name="Google Shape;9109;g3c96f182b49_4_12135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6" name="Google Shape;9110;g3c96f182b49_4_12135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7" name="Google Shape;9111;g3c96f182b49_4_12135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8" name="Google Shape;9112;g3c96f182b49_4_12135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19" name="Google Shape;9113;g3c96f182b49_4_12135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20" name="Google Shape;9114;g3c96f182b49_4_12135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21" name="Google Shape;9115;g3c96f182b49_4_12135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22" name="Google Shape;9116;g3c96f182b49_4_12135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3" name="Google Shape;9117;g3c96f182b49_4_12135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4" name="Google Shape;9118;g3c96f182b49_4_12135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5" name="Google Shape;9119;g3c96f182b49_4_12135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26" name="Google Shape;9120;g3c96f182b49_4_12135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7" name="Google Shape;9121;g3c96f182b49_4_12135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8" name="Google Shape;9122;g3c96f182b49_4_12135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29" name="Google Shape;9123;g3c96f182b49_4_12135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0" name="Google Shape;9124;g3c96f182b49_4_12135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1" name="Google Shape;9125;g3c96f182b49_4_12135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2" name="Google Shape;9126;g3c96f182b49_4_12135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3" name="Google Shape;9127;g3c96f182b49_4_12135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4" name="Google Shape;9128;g3c96f182b49_4_12135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5" name="Google Shape;9129;g3c96f182b49_4_12135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6" name="Google Shape;9130;g3c96f182b49_4_12135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7" name="Google Shape;9131;g3c96f182b49_4_12135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8" name="Google Shape;9132;g3c96f182b49_4_12135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39" name="Google Shape;9133;g3c96f182b49_4_12135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0" name="Google Shape;9134;g3c96f182b49_4_12135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1" name="Google Shape;9135;g3c96f182b49_4_12135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2" name="Google Shape;9136;g3c96f182b49_4_12135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3" name="Google Shape;9137;g3c96f182b49_4_12135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4" name="Google Shape;9138;g3c96f182b49_4_12135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5" name="Google Shape;9139;g3c96f182b49_4_12135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6" name="Google Shape;9140;g3c96f182b49_4_12135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7" name="Google Shape;9141;g3c96f182b49_4_12135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8" name="Google Shape;9142;g3c96f182b49_4_12135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49" name="Google Shape;9143;g3c96f182b49_4_12135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0" name="Google Shape;9144;g3c96f182b49_4_12135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1" name="Google Shape;9145;g3c96f182b49_4_12135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2" name="Google Shape;9146;g3c96f182b49_4_12135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3" name="Google Shape;9147;g3c96f182b49_4_12135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4" name="Google Shape;9148;g3c96f182b49_4_12135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5" name="Google Shape;9149;g3c96f182b49_4_12135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6" name="Google Shape;9150;g3c96f182b49_4_12135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7" name="Google Shape;9151;g3c96f182b49_4_12135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58" name="Google Shape;9152;g3c96f182b49_4_12135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59" name="Google Shape;9153;g3c96f182b49_4_12135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0" name="Google Shape;9154;g3c96f182b49_4_12135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1" name="Google Shape;9155;g3c96f182b49_4_12135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2" name="Google Shape;9156;g3c96f182b49_4_12135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63" name="Google Shape;9157;g3c96f182b49_4_12135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64" name="Google Shape;9158;g3c96f182b49_4_12135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65" name="Google Shape;9159;g3c96f182b49_4_12135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6" name="Google Shape;9160;g3c96f182b49_4_12135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7" name="Google Shape;9161;g3c96f182b49_4_12135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8" name="Google Shape;9162;g3c96f182b49_4_12135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69" name="Google Shape;9163;g3c96f182b49_4_12135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0" name="Google Shape;9164;g3c96f182b49_4_12135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71" name="Google Shape;9165;g3c96f182b49_4_12135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72" name="Google Shape;9166;g3c96f182b49_4_12135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73" name="Google Shape;9167;g3c96f182b49_4_12135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4" name="Google Shape;9168;g3c96f182b49_4_12135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5" name="Google Shape;9169;g3c96f182b49_4_12135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6" name="Google Shape;9170;g3c96f182b49_4_12135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7" name="Google Shape;9171;g3c96f182b49_4_12135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78" name="Google Shape;9172;g3c96f182b49_4_12135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79" name="Google Shape;9173;g3c96f182b49_4_12135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80" name="Google Shape;9174;g3c96f182b49_4_12135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1" name="Google Shape;9175;g3c96f182b49_4_12135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82" name="Google Shape;9176;g3c96f182b49_4_12135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3" name="Google Shape;9177;g3c96f182b49_4_12135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4" name="Google Shape;9178;g3c96f182b49_4_12135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5" name="Google Shape;9179;g3c96f182b49_4_12135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6" name="Google Shape;9180;g3c96f182b49_4_12135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87" name="Google Shape;9181;g3c96f182b49_4_12135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88" name="Google Shape;9182;g3c96f182b49_4_12135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89" name="Google Shape;9183;g3c96f182b49_4_12135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90" name="Google Shape;9184;g3c96f182b49_4_12135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1" name="Google Shape;9185;g3c96f182b49_4_12135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92" name="Google Shape;9186;g3c96f182b49_4_12135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93" name="Google Shape;9187;g3c96f182b49_4_12135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4" name="Google Shape;9188;g3c96f182b49_4_12135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5" name="Google Shape;9189;g3c96f182b49_4_12135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6" name="Google Shape;9190;g3c96f182b49_4_12135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497" name="Google Shape;9191;g3c96f182b49_4_12135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8" name="Google Shape;9192;g3c96f182b49_4_12135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499" name="Google Shape;9193;g3c96f182b49_4_12135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0" name="Google Shape;9194;g3c96f182b49_4_12135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1" name="Google Shape;9195;g3c96f182b49_4_12135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02" name="Google Shape;9196;g3c96f182b49_4_12135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3" name="Google Shape;9197;g3c96f182b49_4_12135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4" name="Google Shape;9198;g3c96f182b49_4_12135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5" name="Google Shape;9199;g3c96f182b49_4_12135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06" name="Google Shape;9200;g3c96f182b49_4_12135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7" name="Google Shape;9201;g3c96f182b49_4_12135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08" name="Google Shape;9202;g3c96f182b49_4_12135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09" name="Google Shape;9203;g3c96f182b49_4_12135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10" name="Google Shape;9204;g3c96f182b49_4_12135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1" name="Google Shape;9205;g3c96f182b49_4_12135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12" name="Google Shape;9206;g3c96f182b49_4_12135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3" name="Google Shape;9207;g3c96f182b49_4_12135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4" name="Google Shape;9208;g3c96f182b49_4_12135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5" name="Google Shape;9209;g3c96f182b49_4_12135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16" name="Google Shape;9210;g3c96f182b49_4_12135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7" name="Google Shape;9211;g3c96f182b49_4_12135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8" name="Google Shape;9212;g3c96f182b49_4_12135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19" name="Google Shape;9213;g3c96f182b49_4_12135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0" name="Google Shape;9214;g3c96f182b49_4_12135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1" name="Google Shape;9215;g3c96f182b49_4_12135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2" name="Google Shape;9216;g3c96f182b49_4_12135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3" name="Google Shape;9217;g3c96f182b49_4_12135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4" name="Google Shape;9218;g3c96f182b49_4_12135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5" name="Google Shape;9219;g3c96f182b49_4_12135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26" name="Google Shape;9220;g3c96f182b49_4_12135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27" name="Google Shape;9221;g3c96f182b49_4_12135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28" name="Google Shape;9222;g3c96f182b49_4_12135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29" name="Google Shape;9223;g3c96f182b49_4_12135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0" name="Google Shape;9224;g3c96f182b49_4_12135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31" name="Google Shape;9225;g3c96f182b49_4_12135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2" name="Google Shape;9226;g3c96f182b49_4_12135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3" name="Google Shape;9227;g3c96f182b49_4_12135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4" name="Google Shape;9228;g3c96f182b49_4_12135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5" name="Google Shape;9229;g3c96f182b49_4_12135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36" name="Google Shape;9230;g3c96f182b49_4_12135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7" name="Google Shape;9231;g3c96f182b49_4_12135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8" name="Google Shape;9232;g3c96f182b49_4_12135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39" name="Google Shape;9233;g3c96f182b49_4_12135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0" name="Google Shape;9234;g3c96f182b49_4_12135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1" name="Google Shape;9235;g3c96f182b49_4_12135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2" name="Google Shape;9236;g3c96f182b49_4_12135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43" name="Google Shape;9237;g3c96f182b49_4_12135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44" name="Google Shape;9238;g3c96f182b49_4_12135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45" name="Google Shape;9239;g3c96f182b49_4_12135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6" name="Google Shape;9240;g3c96f182b49_4_12135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7" name="Google Shape;9241;g3c96f182b49_4_12135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8" name="Google Shape;9242;g3c96f182b49_4_12135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49" name="Google Shape;9243;g3c96f182b49_4_12135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50" name="Google Shape;9244;g3c96f182b49_4_12135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51" name="Google Shape;9245;g3c96f182b49_4_12135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52" name="Google Shape;9246;g3c96f182b49_4_12135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53" name="Google Shape;9247;g3c96f182b49_4_12135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54" name="Google Shape;9248;g3c96f182b49_4_12135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55" name="Google Shape;9249;g3c96f182b49_4_12135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56" name="Google Shape;9250;g3c96f182b49_4_12135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57" name="Google Shape;9251;g3c96f182b49_4_12135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558" name="Google Shape;9252;g3c96f182b49_4_12135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7562" name="Google Shape;9253;g3c96f182b49_4_12135"/>
          <p:cNvGrpSpPr/>
          <p:nvPr/>
        </p:nvGrpSpPr>
        <p:grpSpPr>
          <a:xfrm>
            <a:off x="10236319" y="2482919"/>
            <a:ext cx="1999420" cy="802561"/>
            <a:chOff x="0" y="0"/>
            <a:chExt cx="1999418" cy="802559"/>
          </a:xfrm>
        </p:grpSpPr>
        <p:sp>
          <p:nvSpPr>
            <p:cNvPr id="7560" name="Google Shape;9254;g3c96f182b49_4_12135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561" name="Google Shape;9255;g3c96f182b49_4_12135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7563" name="Google Shape;9256;g3c96f182b49_4_12135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11056;g3ca24098099_3_0"/>
          <p:cNvSpPr txBox="1"/>
          <p:nvPr>
            <p:ph type="title"/>
          </p:nvPr>
        </p:nvSpPr>
        <p:spPr>
          <a:xfrm>
            <a:off x="413475" y="2648874"/>
            <a:ext cx="9214082" cy="5785122"/>
          </a:xfrm>
          <a:prstGeom prst="rect">
            <a:avLst/>
          </a:prstGeom>
        </p:spPr>
        <p:txBody>
          <a:bodyPr anchor="t"/>
          <a:lstStyle/>
          <a:p>
            <a:pPr>
              <a:lnSpc>
                <a:spcPct val="120000"/>
              </a:lnSpc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For every new repository we need to configure:</a:t>
            </a:r>
          </a:p>
          <a:p>
            <a:pPr>
              <a:lnSpc>
                <a:spcPct val="120000"/>
              </a:lnSpc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Branches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Branch protections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Required status checks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Team access &amp; collaborator permissions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Actions secrets &amp; variables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Runner group assignments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Repo-level settings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Topics</a:t>
            </a:r>
          </a:p>
          <a:p>
            <a:pPr marL="220579" indent="-220579">
              <a:lnSpc>
                <a:spcPct val="120000"/>
              </a:lnSpc>
              <a:buSzPct val="60000"/>
              <a:defRPr sz="2500">
                <a:latin typeface="Plus Jakarta Sans"/>
                <a:ea typeface="Plus Jakarta Sans"/>
                <a:cs typeface="Plus Jakarta Sans"/>
                <a:sym typeface="Plus Jakarta Sans"/>
              </a:defRPr>
            </a:pPr>
            <a:r>
              <a:t>… and so on</a:t>
            </a:r>
          </a:p>
        </p:txBody>
      </p:sp>
      <p:sp>
        <p:nvSpPr>
          <p:cNvPr id="7566" name="Google Shape;11058;g3ca24098099_3_0"/>
          <p:cNvSpPr txBox="1"/>
          <p:nvPr/>
        </p:nvSpPr>
        <p:spPr>
          <a:xfrm>
            <a:off x="413475" y="626225"/>
            <a:ext cx="11103000" cy="1211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 anchor="ctr">
            <a:normAutofit fontScale="100000" lnSpcReduction="0"/>
          </a:bodyPr>
          <a:lstStyle>
            <a:lvl1pPr>
              <a:defRPr b="1" sz="540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The Problem with Manual Repos</a:t>
            </a:r>
          </a:p>
        </p:txBody>
      </p:sp>
      <p:sp>
        <p:nvSpPr>
          <p:cNvPr id="7567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7568" name="Text 3"/>
          <p:cNvSpPr txBox="1"/>
          <p:nvPr/>
        </p:nvSpPr>
        <p:spPr>
          <a:xfrm>
            <a:off x="10363222" y="6742587"/>
            <a:ext cx="10881361" cy="472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2500">
                <a:solidFill>
                  <a:srgbClr val="DC2626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...manually. Every time. Across 200+ repositories.</a:t>
            </a:r>
          </a:p>
        </p:txBody>
      </p:sp>
      <p:grpSp>
        <p:nvGrpSpPr>
          <p:cNvPr id="7572" name="Group"/>
          <p:cNvGrpSpPr/>
          <p:nvPr/>
        </p:nvGrpSpPr>
        <p:grpSpPr>
          <a:xfrm>
            <a:off x="11744714" y="3677284"/>
            <a:ext cx="4957670" cy="2932431"/>
            <a:chOff x="0" y="0"/>
            <a:chExt cx="4957669" cy="2932430"/>
          </a:xfrm>
        </p:grpSpPr>
        <p:sp>
          <p:nvSpPr>
            <p:cNvPr id="7569" name="Shape 2"/>
            <p:cNvSpPr/>
            <p:nvPr/>
          </p:nvSpPr>
          <p:spPr>
            <a:xfrm>
              <a:off x="0" y="0"/>
              <a:ext cx="4957670" cy="2932431"/>
            </a:xfrm>
            <a:prstGeom prst="rect">
              <a:avLst/>
            </a:prstGeom>
            <a:solidFill>
              <a:srgbClr val="FFFFFF"/>
            </a:solidFill>
            <a:ln w="12700" cap="flat">
              <a:solidFill>
                <a:srgbClr val="E2E8F0"/>
              </a:solidFill>
              <a:prstDash val="solid"/>
              <a:round/>
            </a:ln>
            <a:effectLst>
              <a:outerShdw sx="100000" sy="100000" kx="0" ky="0" algn="b" rotWithShape="0" blurRad="190500" dist="12700" dir="5400000">
                <a:srgbClr val="000000"/>
              </a:outerShdw>
            </a:effectLst>
          </p:spPr>
          <p:txBody>
            <a:bodyPr wrap="square" lIns="45719" tIns="45719" rIns="45719" bIns="45719" numCol="1" anchor="t">
              <a:noAutofit/>
            </a:bodyPr>
            <a:lstStyle/>
            <a:p>
              <a:pPr>
                <a:defRPr sz="1800">
                  <a:latin typeface="Calibri"/>
                  <a:ea typeface="Calibri"/>
                  <a:cs typeface="Calibri"/>
                  <a:sym typeface="Calibri"/>
                </a:defRPr>
              </a:pPr>
            </a:p>
          </p:txBody>
        </p:sp>
        <p:sp>
          <p:nvSpPr>
            <p:cNvPr id="7570" name="Text 7"/>
            <p:cNvSpPr txBox="1"/>
            <p:nvPr/>
          </p:nvSpPr>
          <p:spPr>
            <a:xfrm>
              <a:off x="136387" y="474344"/>
              <a:ext cx="4663440" cy="106934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>
              <a:outerShdw sx="100000" sy="100000" kx="0" ky="0" algn="b" rotWithShape="0" blurRad="381000" dist="114300" dir="0">
                <a:srgbClr val="000000">
                  <a:alpha val="75000"/>
                </a:srgbClr>
              </a:outerShdw>
            </a:effectLst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b="1" sz="6400">
                  <a:solidFill>
                    <a:srgbClr val="68BCD3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200+</a:t>
              </a:r>
            </a:p>
          </p:txBody>
        </p:sp>
        <p:sp>
          <p:nvSpPr>
            <p:cNvPr id="7571" name="Text 8"/>
            <p:cNvSpPr txBox="1"/>
            <p:nvPr/>
          </p:nvSpPr>
          <p:spPr>
            <a:xfrm>
              <a:off x="136387" y="2065654"/>
              <a:ext cx="4663440" cy="4470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>
              <a:lvl1pPr algn="ctr">
                <a:defRPr sz="2300">
                  <a:solidFill>
                    <a:srgbClr val="8BA8C4"/>
                  </a:solidFill>
                  <a:latin typeface="Plus Jakarta Sans"/>
                  <a:ea typeface="Plus Jakarta Sans"/>
                  <a:cs typeface="Plus Jakarta Sans"/>
                  <a:sym typeface="Plus Jakarta Sans"/>
                </a:defRPr>
              </a:lvl1pPr>
            </a:lstStyle>
            <a:p>
              <a:pPr/>
              <a:r>
                <a:t>git repositories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Google Shape;11058;g3ca24098099_3_0"/>
          <p:cNvSpPr txBox="1"/>
          <p:nvPr/>
        </p:nvSpPr>
        <p:spPr>
          <a:xfrm>
            <a:off x="413475" y="626225"/>
            <a:ext cx="11103000" cy="1211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 anchor="ctr">
            <a:normAutofit fontScale="100000" lnSpcReduction="0"/>
          </a:bodyPr>
          <a:lstStyle>
            <a:lvl1pPr defTabSz="731520">
              <a:defRPr b="1" sz="4320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OpenTofu &amp; Terragrunt for GitHub Repos</a:t>
            </a:r>
          </a:p>
        </p:txBody>
      </p:sp>
      <p:sp>
        <p:nvSpPr>
          <p:cNvPr id="7575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7576" name="Shape 1"/>
          <p:cNvSpPr/>
          <p:nvPr/>
        </p:nvSpPr>
        <p:spPr>
          <a:xfrm>
            <a:off x="942404" y="2795882"/>
            <a:ext cx="411481" cy="411481"/>
          </a:xfrm>
          <a:prstGeom prst="ellipse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77" name="Text 2"/>
          <p:cNvSpPr txBox="1"/>
          <p:nvPr/>
        </p:nvSpPr>
        <p:spPr>
          <a:xfrm>
            <a:off x="1628204" y="2636540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One module per resource type</a:t>
            </a:r>
          </a:p>
        </p:txBody>
      </p:sp>
      <p:sp>
        <p:nvSpPr>
          <p:cNvPr id="7578" name="Text 3"/>
          <p:cNvSpPr txBox="1"/>
          <p:nvPr/>
        </p:nvSpPr>
        <p:spPr>
          <a:xfrm>
            <a:off x="1628204" y="3030748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github-repo and github-team → reusable, versioned</a:t>
            </a:r>
          </a:p>
        </p:txBody>
      </p:sp>
      <p:sp>
        <p:nvSpPr>
          <p:cNvPr id="7579" name="Shape 4"/>
          <p:cNvSpPr/>
          <p:nvPr/>
        </p:nvSpPr>
        <p:spPr>
          <a:xfrm>
            <a:off x="942404" y="4487522"/>
            <a:ext cx="411481" cy="411481"/>
          </a:xfrm>
          <a:prstGeom prst="ellipse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80" name="Text 5"/>
          <p:cNvSpPr txBox="1"/>
          <p:nvPr/>
        </p:nvSpPr>
        <p:spPr>
          <a:xfrm>
            <a:off x="1628204" y="4315480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One Terragrunt unit per repository / team</a:t>
            </a:r>
          </a:p>
        </p:txBody>
      </p:sp>
      <p:sp>
        <p:nvSpPr>
          <p:cNvPr id="7581" name="Text 6"/>
          <p:cNvSpPr txBox="1"/>
          <p:nvPr/>
        </p:nvSpPr>
        <p:spPr>
          <a:xfrm>
            <a:off x="1628204" y="4722388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Own state file → parallel work or PRs never block each other</a:t>
            </a:r>
          </a:p>
        </p:txBody>
      </p:sp>
      <p:sp>
        <p:nvSpPr>
          <p:cNvPr id="7582" name="Shape 7"/>
          <p:cNvSpPr/>
          <p:nvPr/>
        </p:nvSpPr>
        <p:spPr>
          <a:xfrm>
            <a:off x="942404" y="6179162"/>
            <a:ext cx="411481" cy="411481"/>
          </a:xfrm>
          <a:prstGeom prst="ellipse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83" name="Text 8"/>
          <p:cNvSpPr txBox="1"/>
          <p:nvPr/>
        </p:nvSpPr>
        <p:spPr>
          <a:xfrm>
            <a:off x="1628204" y="6007120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PR → CI plan → Merge → Apply</a:t>
            </a:r>
          </a:p>
        </p:txBody>
      </p:sp>
      <p:sp>
        <p:nvSpPr>
          <p:cNvPr id="7584" name="Text 9"/>
          <p:cNvSpPr txBox="1"/>
          <p:nvPr/>
        </p:nvSpPr>
        <p:spPr>
          <a:xfrm>
            <a:off x="1628204" y="6414029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Cron job also runs apply on schedule → poor man’s GitOps for infra</a:t>
            </a:r>
          </a:p>
        </p:txBody>
      </p:sp>
      <p:sp>
        <p:nvSpPr>
          <p:cNvPr id="7585" name="Shape 10"/>
          <p:cNvSpPr/>
          <p:nvPr/>
        </p:nvSpPr>
        <p:spPr>
          <a:xfrm>
            <a:off x="942404" y="7870802"/>
            <a:ext cx="411481" cy="411481"/>
          </a:xfrm>
          <a:prstGeom prst="ellipse">
            <a:avLst/>
          </a:prstGeom>
          <a:solidFill>
            <a:srgbClr val="68BCD3"/>
          </a:solidFill>
          <a:ln w="1270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86" name="Text 11"/>
          <p:cNvSpPr txBox="1"/>
          <p:nvPr/>
        </p:nvSpPr>
        <p:spPr>
          <a:xfrm>
            <a:off x="1628204" y="7698760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Update the module once</a:t>
            </a:r>
          </a:p>
        </p:txBody>
      </p:sp>
      <p:sp>
        <p:nvSpPr>
          <p:cNvPr id="7587" name="Text 12"/>
          <p:cNvSpPr txBox="1"/>
          <p:nvPr/>
        </p:nvSpPr>
        <p:spPr>
          <a:xfrm>
            <a:off x="1628204" y="8105668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Propagates to all 200+ repos → no manual drift</a:t>
            </a:r>
          </a:p>
        </p:txBody>
      </p:sp>
      <p:sp>
        <p:nvSpPr>
          <p:cNvPr id="7588" name="Shape 13"/>
          <p:cNvSpPr/>
          <p:nvPr/>
        </p:nvSpPr>
        <p:spPr>
          <a:xfrm>
            <a:off x="11183684" y="2206010"/>
            <a:ext cx="6583682" cy="7040882"/>
          </a:xfrm>
          <a:prstGeom prst="rect">
            <a:avLst/>
          </a:prstGeom>
          <a:solidFill>
            <a:srgbClr val="0F172A"/>
          </a:solidFill>
          <a:ln w="12700">
            <a:solidFill>
              <a:srgbClr val="1E3A5F"/>
            </a:solidFill>
          </a:ln>
          <a:effectLst>
            <a:outerShdw sx="100000" sy="100000" kx="0" ky="0" algn="b" rotWithShape="0" blurRad="127000" dist="38100" dir="8100000">
              <a:srgbClr val="000000">
                <a:alpha val="18000"/>
              </a:srgbClr>
            </a:outerShdw>
          </a:effectLst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89" name="Text 14"/>
          <p:cNvSpPr txBox="1"/>
          <p:nvPr/>
        </p:nvSpPr>
        <p:spPr>
          <a:xfrm>
            <a:off x="11503724" y="2480330"/>
            <a:ext cx="5943601" cy="6517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/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terraform-github-repos/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├── .github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├── CODEOWNERS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└── workflows/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    ├── terragrunt-plan.yaml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    └── terragrunt-apply.yaml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├── Taskfile.yaml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├── root.hcl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├── modules/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├── github-repo/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└── github-team/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├── repositories/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├── app-a/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│   └── terragrunt.hcl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├── app-b/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│   └── terragrunt.hcl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│   └── ... (200+)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└── teams/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    ├── team-x/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    │   └── terragrunt.hcl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    └── team-y/</a:t>
            </a:r>
          </a:p>
          <a:p>
            <a:pPr>
              <a:defRPr sz="2000">
                <a:solidFill>
                  <a:srgbClr val="7DD3FC"/>
                </a:solidFill>
                <a:latin typeface="Courier New"/>
                <a:ea typeface="Courier New"/>
                <a:cs typeface="Courier New"/>
                <a:sym typeface="Courier New"/>
              </a:defRPr>
            </a:pPr>
            <a:r>
              <a:t>        └── terragrunt.hcl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11058;g3ca24098099_3_0"/>
          <p:cNvSpPr txBox="1"/>
          <p:nvPr/>
        </p:nvSpPr>
        <p:spPr>
          <a:xfrm>
            <a:off x="413475" y="626225"/>
            <a:ext cx="11103000" cy="1211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82849" tIns="182849" rIns="182849" bIns="182849" anchor="ctr">
            <a:normAutofit fontScale="100000" lnSpcReduction="0"/>
          </a:bodyPr>
          <a:lstStyle>
            <a:lvl1pPr defTabSz="758951">
              <a:defRPr b="1" sz="4482"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Developer Experience: Creating a Repo</a:t>
            </a:r>
          </a:p>
        </p:txBody>
      </p:sp>
      <p:sp>
        <p:nvSpPr>
          <p:cNvPr id="7592" name="Google Shape;11059;g3ca24098099_3_0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  <p:sp>
        <p:nvSpPr>
          <p:cNvPr id="7593" name="Shape 1"/>
          <p:cNvSpPr/>
          <p:nvPr/>
        </p:nvSpPr>
        <p:spPr>
          <a:xfrm>
            <a:off x="877060" y="2512152"/>
            <a:ext cx="777241" cy="777241"/>
          </a:xfrm>
          <a:prstGeom prst="ellipse">
            <a:avLst/>
          </a:prstGeom>
          <a:solidFill>
            <a:srgbClr val="0F2D54"/>
          </a:solidFill>
          <a:ln w="190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94" name="Text 2"/>
          <p:cNvSpPr txBox="1"/>
          <p:nvPr/>
        </p:nvSpPr>
        <p:spPr>
          <a:xfrm>
            <a:off x="922780" y="2693762"/>
            <a:ext cx="685801" cy="459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4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1</a:t>
            </a:r>
          </a:p>
        </p:txBody>
      </p:sp>
      <p:sp>
        <p:nvSpPr>
          <p:cNvPr id="7595" name="Shape 3"/>
          <p:cNvSpPr/>
          <p:nvPr/>
        </p:nvSpPr>
        <p:spPr>
          <a:xfrm flipH="1">
            <a:off x="1242820" y="3289392"/>
            <a:ext cx="1" cy="914401"/>
          </a:xfrm>
          <a:prstGeom prst="line">
            <a:avLst/>
          </a:prstGeom>
          <a:ln w="19050">
            <a:solidFill>
              <a:srgbClr val="68BCD3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96" name="Text 4"/>
          <p:cNvSpPr txBox="1"/>
          <p:nvPr/>
        </p:nvSpPr>
        <p:spPr>
          <a:xfrm>
            <a:off x="2111500" y="2594702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Run task repo:create</a:t>
            </a:r>
          </a:p>
        </p:txBody>
      </p:sp>
      <p:sp>
        <p:nvSpPr>
          <p:cNvPr id="7597" name="Text 5"/>
          <p:cNvSpPr txBox="1"/>
          <p:nvPr/>
        </p:nvSpPr>
        <p:spPr>
          <a:xfrm>
            <a:off x="2111500" y="2965542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Copier prompts: repo name, teams, branches, visibility</a:t>
            </a:r>
          </a:p>
        </p:txBody>
      </p:sp>
      <p:sp>
        <p:nvSpPr>
          <p:cNvPr id="7598" name="Shape 6"/>
          <p:cNvSpPr/>
          <p:nvPr/>
        </p:nvSpPr>
        <p:spPr>
          <a:xfrm>
            <a:off x="877060" y="4203792"/>
            <a:ext cx="777241" cy="777241"/>
          </a:xfrm>
          <a:prstGeom prst="ellipse">
            <a:avLst/>
          </a:prstGeom>
          <a:solidFill>
            <a:srgbClr val="0F2D54"/>
          </a:solidFill>
          <a:ln w="190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599" name="Text 7"/>
          <p:cNvSpPr txBox="1"/>
          <p:nvPr/>
        </p:nvSpPr>
        <p:spPr>
          <a:xfrm>
            <a:off x="922780" y="4385402"/>
            <a:ext cx="685801" cy="459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4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2</a:t>
            </a:r>
          </a:p>
        </p:txBody>
      </p:sp>
      <p:sp>
        <p:nvSpPr>
          <p:cNvPr id="7600" name="Shape 8"/>
          <p:cNvSpPr/>
          <p:nvPr/>
        </p:nvSpPr>
        <p:spPr>
          <a:xfrm flipH="1">
            <a:off x="1242820" y="4981032"/>
            <a:ext cx="1" cy="914401"/>
          </a:xfrm>
          <a:prstGeom prst="line">
            <a:avLst/>
          </a:prstGeom>
          <a:ln w="19050">
            <a:solidFill>
              <a:srgbClr val="68BCD3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601" name="Text 9"/>
          <p:cNvSpPr txBox="1"/>
          <p:nvPr/>
        </p:nvSpPr>
        <p:spPr>
          <a:xfrm>
            <a:off x="2111500" y="4286342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Answer questions</a:t>
            </a:r>
          </a:p>
        </p:txBody>
      </p:sp>
      <p:sp>
        <p:nvSpPr>
          <p:cNvPr id="7602" name="Text 10"/>
          <p:cNvSpPr txBox="1"/>
          <p:nvPr/>
        </p:nvSpPr>
        <p:spPr>
          <a:xfrm>
            <a:off x="2111500" y="4669882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Terragrunt unit rendered → no Terragrunt knowledge required</a:t>
            </a:r>
          </a:p>
        </p:txBody>
      </p:sp>
      <p:sp>
        <p:nvSpPr>
          <p:cNvPr id="7603" name="Shape 11"/>
          <p:cNvSpPr/>
          <p:nvPr/>
        </p:nvSpPr>
        <p:spPr>
          <a:xfrm>
            <a:off x="877060" y="5895432"/>
            <a:ext cx="777241" cy="777241"/>
          </a:xfrm>
          <a:prstGeom prst="ellipse">
            <a:avLst/>
          </a:prstGeom>
          <a:solidFill>
            <a:srgbClr val="0F2D54"/>
          </a:solidFill>
          <a:ln w="19050">
            <a:solidFill>
              <a:srgbClr val="68BCD3"/>
            </a:solidFill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604" name="Text 12"/>
          <p:cNvSpPr txBox="1"/>
          <p:nvPr/>
        </p:nvSpPr>
        <p:spPr>
          <a:xfrm>
            <a:off x="922780" y="6077042"/>
            <a:ext cx="685801" cy="459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4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3</a:t>
            </a:r>
          </a:p>
        </p:txBody>
      </p:sp>
      <p:sp>
        <p:nvSpPr>
          <p:cNvPr id="7605" name="Shape 13"/>
          <p:cNvSpPr/>
          <p:nvPr/>
        </p:nvSpPr>
        <p:spPr>
          <a:xfrm flipH="1">
            <a:off x="1242820" y="6672671"/>
            <a:ext cx="1" cy="914401"/>
          </a:xfrm>
          <a:prstGeom prst="line">
            <a:avLst/>
          </a:prstGeom>
          <a:ln w="19050">
            <a:solidFill>
              <a:srgbClr val="68BCD3"/>
            </a:solidFill>
            <a:prstDash val="dash"/>
          </a:ln>
        </p:spPr>
        <p:txBody>
          <a:bodyPr lIns="45719" rIns="45719"/>
          <a:lstStyle/>
          <a:p>
            <a:pPr>
              <a:defRPr sz="1800">
                <a:latin typeface="Calibri"/>
                <a:ea typeface="Calibri"/>
                <a:cs typeface="Calibri"/>
                <a:sym typeface="Calibri"/>
              </a:defRPr>
            </a:pPr>
          </a:p>
        </p:txBody>
      </p:sp>
      <p:sp>
        <p:nvSpPr>
          <p:cNvPr id="7606" name="Text 14"/>
          <p:cNvSpPr txBox="1"/>
          <p:nvPr/>
        </p:nvSpPr>
        <p:spPr>
          <a:xfrm>
            <a:off x="2111500" y="5977982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Push branch → Open PR</a:t>
            </a:r>
          </a:p>
        </p:txBody>
      </p:sp>
      <p:sp>
        <p:nvSpPr>
          <p:cNvPr id="7607" name="Text 15"/>
          <p:cNvSpPr txBox="1"/>
          <p:nvPr/>
        </p:nvSpPr>
        <p:spPr>
          <a:xfrm>
            <a:off x="2111500" y="6374222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CI runs plan on just that unit and posts output as PR comment</a:t>
            </a:r>
          </a:p>
        </p:txBody>
      </p:sp>
      <p:sp>
        <p:nvSpPr>
          <p:cNvPr id="7608" name="Shape 16"/>
          <p:cNvSpPr/>
          <p:nvPr/>
        </p:nvSpPr>
        <p:spPr>
          <a:xfrm>
            <a:off x="877060" y="7587072"/>
            <a:ext cx="777241" cy="777241"/>
          </a:xfrm>
          <a:prstGeom prst="ellipse">
            <a:avLst/>
          </a:prstGeom>
          <a:solidFill>
            <a:schemeClr val="accent2"/>
          </a:solidFill>
          <a:ln w="25400">
            <a:solidFill>
              <a:srgbClr val="8C3A38"/>
            </a:solidFill>
          </a:ln>
        </p:spPr>
        <p:txBody>
          <a:bodyPr lIns="45719" rIns="45719"/>
          <a:lstStyle/>
          <a:p>
            <a:pPr>
              <a:defRPr>
                <a:solidFill>
                  <a:srgbClr val="FFFFFF"/>
                </a:solidFill>
              </a:defRPr>
            </a:pPr>
          </a:p>
        </p:txBody>
      </p:sp>
      <p:sp>
        <p:nvSpPr>
          <p:cNvPr id="7609" name="Text 17"/>
          <p:cNvSpPr txBox="1"/>
          <p:nvPr/>
        </p:nvSpPr>
        <p:spPr>
          <a:xfrm>
            <a:off x="922780" y="7768682"/>
            <a:ext cx="685801" cy="459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 algn="ctr">
              <a:defRPr b="1" sz="2400">
                <a:solidFill>
                  <a:srgbClr val="FFFFFF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4</a:t>
            </a:r>
          </a:p>
        </p:txBody>
      </p:sp>
      <p:sp>
        <p:nvSpPr>
          <p:cNvPr id="7610" name="Text 18"/>
          <p:cNvSpPr txBox="1"/>
          <p:nvPr/>
        </p:nvSpPr>
        <p:spPr>
          <a:xfrm>
            <a:off x="2111500" y="7669622"/>
            <a:ext cx="8595361" cy="3835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b="1" sz="1900">
                <a:solidFill>
                  <a:srgbClr val="1A1A2E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Review &amp; Merge</a:t>
            </a:r>
          </a:p>
        </p:txBody>
      </p:sp>
      <p:sp>
        <p:nvSpPr>
          <p:cNvPr id="7611" name="Text 19"/>
          <p:cNvSpPr txBox="1"/>
          <p:nvPr/>
        </p:nvSpPr>
        <p:spPr>
          <a:xfrm>
            <a:off x="2111500" y="8040462"/>
            <a:ext cx="8595361" cy="3327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45719" rIns="45719" anchor="ctr">
            <a:spAutoFit/>
          </a:bodyPr>
          <a:lstStyle>
            <a:lvl1pPr>
              <a:defRPr sz="1600">
                <a:solidFill>
                  <a:srgbClr val="64748B"/>
                </a:solidFill>
                <a:latin typeface="Plus Jakarta Sans"/>
                <a:ea typeface="Plus Jakarta Sans"/>
                <a:cs typeface="Plus Jakarta Sans"/>
                <a:sym typeface="Plus Jakarta Sans"/>
              </a:defRPr>
            </a:lvl1pPr>
          </a:lstStyle>
          <a:p>
            <a:pPr/>
            <a:r>
              <a:t>Apply runs automatically → repo created, fully configured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bg>
      <p:bgPr>
        <a:gradFill flip="none" rotWithShape="1">
          <a:gsLst>
            <a:gs pos="0">
              <a:srgbClr val="68BCD3"/>
            </a:gs>
            <a:gs pos="100000">
              <a:srgbClr val="FFFFFF"/>
            </a:gs>
          </a:gsLst>
          <a:lin ang="5400011" scaled="0"/>
        </a:gra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3" name="Google Shape;9261;g3c96f182b49_4_13922"/>
          <p:cNvSpPr txBox="1"/>
          <p:nvPr>
            <p:ph type="title"/>
          </p:nvPr>
        </p:nvSpPr>
        <p:spPr>
          <a:xfrm>
            <a:off x="623399" y="2717502"/>
            <a:ext cx="17041202" cy="2252401"/>
          </a:xfrm>
          <a:prstGeom prst="rect">
            <a:avLst/>
          </a:prstGeom>
        </p:spPr>
        <p:txBody>
          <a:bodyPr/>
          <a:lstStyle>
            <a:lvl1pPr defTabSz="722376">
              <a:defRPr sz="8216"/>
            </a:lvl1pPr>
          </a:lstStyle>
          <a:p>
            <a:pPr/>
            <a:r>
              <a:t>Step 2: I Need a Project Structure</a:t>
            </a:r>
          </a:p>
        </p:txBody>
      </p:sp>
      <p:grpSp>
        <p:nvGrpSpPr>
          <p:cNvPr id="9392" name="Google Shape;9263;g3c96f182b49_4_13922"/>
          <p:cNvGrpSpPr/>
          <p:nvPr/>
        </p:nvGrpSpPr>
        <p:grpSpPr>
          <a:xfrm>
            <a:off x="-2" y="5054926"/>
            <a:ext cx="18309459" cy="5241630"/>
            <a:chOff x="0" y="0"/>
            <a:chExt cx="18309457" cy="5241629"/>
          </a:xfrm>
        </p:grpSpPr>
        <p:sp>
          <p:nvSpPr>
            <p:cNvPr id="7614" name="Google Shape;9264;g3c96f182b49_4_13922"/>
            <p:cNvSpPr/>
            <p:nvPr/>
          </p:nvSpPr>
          <p:spPr>
            <a:xfrm>
              <a:off x="0" y="5209727"/>
              <a:ext cx="18309458" cy="1"/>
            </a:xfrm>
            <a:prstGeom prst="line">
              <a:avLst/>
            </a:prstGeom>
            <a:noFill/>
            <a:ln w="4770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15" name="Google Shape;9265;g3c96f182b49_4_13922"/>
            <p:cNvSpPr/>
            <p:nvPr/>
          </p:nvSpPr>
          <p:spPr>
            <a:xfrm>
              <a:off x="13407825" y="266349"/>
              <a:ext cx="1154866" cy="4945823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616" name="Google Shape;9266;g3c96f182b49_4_13922"/>
            <p:cNvSpPr/>
            <p:nvPr/>
          </p:nvSpPr>
          <p:spPr>
            <a:xfrm>
              <a:off x="13429887" y="266349"/>
              <a:ext cx="1126630" cy="4953155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617" name="Google Shape;9267;g3c96f182b49_4_13922"/>
            <p:cNvSpPr/>
            <p:nvPr/>
          </p:nvSpPr>
          <p:spPr>
            <a:xfrm flipV="1">
              <a:off x="13898715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18" name="Google Shape;9268;g3c96f182b49_4_13922"/>
            <p:cNvSpPr/>
            <p:nvPr/>
          </p:nvSpPr>
          <p:spPr>
            <a:xfrm flipV="1">
              <a:off x="13993201" y="0"/>
              <a:ext cx="1" cy="2663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19" name="Google Shape;9269;g3c96f182b49_4_13922"/>
            <p:cNvSpPr/>
            <p:nvPr/>
          </p:nvSpPr>
          <p:spPr>
            <a:xfrm flipV="1">
              <a:off x="14088908" y="160800"/>
              <a:ext cx="1" cy="10555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0" name="Google Shape;9270;g3c96f182b49_4_13922"/>
            <p:cNvSpPr/>
            <p:nvPr/>
          </p:nvSpPr>
          <p:spPr>
            <a:xfrm>
              <a:off x="1449393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1" name="Google Shape;9271;g3c96f182b49_4_13922"/>
            <p:cNvSpPr/>
            <p:nvPr/>
          </p:nvSpPr>
          <p:spPr>
            <a:xfrm>
              <a:off x="14441190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2" name="Google Shape;9272;g3c96f182b49_4_13922"/>
            <p:cNvSpPr/>
            <p:nvPr/>
          </p:nvSpPr>
          <p:spPr>
            <a:xfrm>
              <a:off x="1438838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3" name="Google Shape;9273;g3c96f182b49_4_13922"/>
            <p:cNvSpPr/>
            <p:nvPr/>
          </p:nvSpPr>
          <p:spPr>
            <a:xfrm>
              <a:off x="14335640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4" name="Google Shape;9274;g3c96f182b49_4_13922"/>
            <p:cNvSpPr/>
            <p:nvPr/>
          </p:nvSpPr>
          <p:spPr>
            <a:xfrm>
              <a:off x="14282834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5" name="Google Shape;9275;g3c96f182b49_4_13922"/>
            <p:cNvSpPr/>
            <p:nvPr/>
          </p:nvSpPr>
          <p:spPr>
            <a:xfrm>
              <a:off x="14231313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6" name="Google Shape;9276;g3c96f182b49_4_13922"/>
            <p:cNvSpPr/>
            <p:nvPr/>
          </p:nvSpPr>
          <p:spPr>
            <a:xfrm>
              <a:off x="14178507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7" name="Google Shape;9277;g3c96f182b49_4_13922"/>
            <p:cNvSpPr/>
            <p:nvPr/>
          </p:nvSpPr>
          <p:spPr>
            <a:xfrm>
              <a:off x="14125764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8" name="Google Shape;9278;g3c96f182b49_4_13922"/>
            <p:cNvSpPr/>
            <p:nvPr/>
          </p:nvSpPr>
          <p:spPr>
            <a:xfrm>
              <a:off x="14072957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29" name="Google Shape;9279;g3c96f182b49_4_13922"/>
            <p:cNvSpPr/>
            <p:nvPr/>
          </p:nvSpPr>
          <p:spPr>
            <a:xfrm>
              <a:off x="14020216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0" name="Google Shape;9280;g3c96f182b49_4_13922"/>
            <p:cNvSpPr/>
            <p:nvPr/>
          </p:nvSpPr>
          <p:spPr>
            <a:xfrm>
              <a:off x="13967473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1" name="Google Shape;9281;g3c96f182b49_4_13922"/>
            <p:cNvSpPr/>
            <p:nvPr/>
          </p:nvSpPr>
          <p:spPr>
            <a:xfrm>
              <a:off x="13914665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2" name="Google Shape;9282;g3c96f182b49_4_13922"/>
            <p:cNvSpPr/>
            <p:nvPr/>
          </p:nvSpPr>
          <p:spPr>
            <a:xfrm>
              <a:off x="13861923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3" name="Google Shape;9283;g3c96f182b49_4_13922"/>
            <p:cNvSpPr/>
            <p:nvPr/>
          </p:nvSpPr>
          <p:spPr>
            <a:xfrm>
              <a:off x="13809117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4" name="Google Shape;9284;g3c96f182b49_4_13922"/>
            <p:cNvSpPr/>
            <p:nvPr/>
          </p:nvSpPr>
          <p:spPr>
            <a:xfrm>
              <a:off x="13756375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5" name="Google Shape;9285;g3c96f182b49_4_13922"/>
            <p:cNvSpPr/>
            <p:nvPr/>
          </p:nvSpPr>
          <p:spPr>
            <a:xfrm>
              <a:off x="13703567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6" name="Google Shape;9286;g3c96f182b49_4_13922"/>
            <p:cNvSpPr/>
            <p:nvPr/>
          </p:nvSpPr>
          <p:spPr>
            <a:xfrm>
              <a:off x="13650824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7" name="Google Shape;9287;g3c96f182b49_4_13922"/>
            <p:cNvSpPr/>
            <p:nvPr/>
          </p:nvSpPr>
          <p:spPr>
            <a:xfrm>
              <a:off x="13598018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8" name="Google Shape;9288;g3c96f182b49_4_13922"/>
            <p:cNvSpPr/>
            <p:nvPr/>
          </p:nvSpPr>
          <p:spPr>
            <a:xfrm>
              <a:off x="13545276" y="33258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39" name="Google Shape;9289;g3c96f182b49_4_13922"/>
            <p:cNvSpPr/>
            <p:nvPr/>
          </p:nvSpPr>
          <p:spPr>
            <a:xfrm>
              <a:off x="13492470" y="348665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0" name="Google Shape;9290;g3c96f182b49_4_13922"/>
            <p:cNvSpPr/>
            <p:nvPr/>
          </p:nvSpPr>
          <p:spPr>
            <a:xfrm>
              <a:off x="14493931" y="91308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1" name="Google Shape;9291;g3c96f182b49_4_13922"/>
            <p:cNvSpPr/>
            <p:nvPr/>
          </p:nvSpPr>
          <p:spPr>
            <a:xfrm>
              <a:off x="14441190" y="1073822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2" name="Google Shape;9292;g3c96f182b49_4_13922"/>
            <p:cNvSpPr/>
            <p:nvPr/>
          </p:nvSpPr>
          <p:spPr>
            <a:xfrm>
              <a:off x="14388382" y="12346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3" name="Google Shape;9293;g3c96f182b49_4_13922"/>
            <p:cNvSpPr/>
            <p:nvPr/>
          </p:nvSpPr>
          <p:spPr>
            <a:xfrm>
              <a:off x="14335640" y="139542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4" name="Google Shape;9294;g3c96f182b49_4_13922"/>
            <p:cNvSpPr/>
            <p:nvPr/>
          </p:nvSpPr>
          <p:spPr>
            <a:xfrm>
              <a:off x="14282834" y="15561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5" name="Google Shape;9295;g3c96f182b49_4_13922"/>
            <p:cNvSpPr/>
            <p:nvPr/>
          </p:nvSpPr>
          <p:spPr>
            <a:xfrm>
              <a:off x="14231313" y="1716958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6" name="Google Shape;9296;g3c96f182b49_4_13922"/>
            <p:cNvSpPr/>
            <p:nvPr/>
          </p:nvSpPr>
          <p:spPr>
            <a:xfrm>
              <a:off x="14178507" y="18776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7" name="Google Shape;9297;g3c96f182b49_4_13922"/>
            <p:cNvSpPr/>
            <p:nvPr/>
          </p:nvSpPr>
          <p:spPr>
            <a:xfrm>
              <a:off x="14125764" y="203849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8" name="Google Shape;9298;g3c96f182b49_4_13922"/>
            <p:cNvSpPr/>
            <p:nvPr/>
          </p:nvSpPr>
          <p:spPr>
            <a:xfrm>
              <a:off x="14072957" y="21992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49" name="Google Shape;9299;g3c96f182b49_4_13922"/>
            <p:cNvSpPr/>
            <p:nvPr/>
          </p:nvSpPr>
          <p:spPr>
            <a:xfrm>
              <a:off x="14020216" y="236002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0" name="Google Shape;9300;g3c96f182b49_4_13922"/>
            <p:cNvSpPr/>
            <p:nvPr/>
          </p:nvSpPr>
          <p:spPr>
            <a:xfrm>
              <a:off x="13967473" y="2520765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1" name="Google Shape;9301;g3c96f182b49_4_13922"/>
            <p:cNvSpPr/>
            <p:nvPr/>
          </p:nvSpPr>
          <p:spPr>
            <a:xfrm>
              <a:off x="13914666" y="268156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2" name="Google Shape;9302;g3c96f182b49_4_13922"/>
            <p:cNvSpPr/>
            <p:nvPr/>
          </p:nvSpPr>
          <p:spPr>
            <a:xfrm>
              <a:off x="13861924" y="284230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3" name="Google Shape;9303;g3c96f182b49_4_13922"/>
            <p:cNvSpPr/>
            <p:nvPr/>
          </p:nvSpPr>
          <p:spPr>
            <a:xfrm>
              <a:off x="13809117" y="30031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4" name="Google Shape;9304;g3c96f182b49_4_13922"/>
            <p:cNvSpPr/>
            <p:nvPr/>
          </p:nvSpPr>
          <p:spPr>
            <a:xfrm>
              <a:off x="13756374" y="316390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5" name="Google Shape;9305;g3c96f182b49_4_13922"/>
            <p:cNvSpPr/>
            <p:nvPr/>
          </p:nvSpPr>
          <p:spPr>
            <a:xfrm>
              <a:off x="13703568" y="33246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6" name="Google Shape;9306;g3c96f182b49_4_13922"/>
            <p:cNvSpPr/>
            <p:nvPr/>
          </p:nvSpPr>
          <p:spPr>
            <a:xfrm>
              <a:off x="13650826" y="348543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7" name="Google Shape;9307;g3c96f182b49_4_13922"/>
            <p:cNvSpPr/>
            <p:nvPr/>
          </p:nvSpPr>
          <p:spPr>
            <a:xfrm>
              <a:off x="13598018" y="36461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8" name="Google Shape;9308;g3c96f182b49_4_13922"/>
            <p:cNvSpPr/>
            <p:nvPr/>
          </p:nvSpPr>
          <p:spPr>
            <a:xfrm>
              <a:off x="13545276" y="380697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59" name="Google Shape;9309;g3c96f182b49_4_13922"/>
            <p:cNvSpPr/>
            <p:nvPr/>
          </p:nvSpPr>
          <p:spPr>
            <a:xfrm>
              <a:off x="13492470" y="39677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0" name="Google Shape;9310;g3c96f182b49_4_13922"/>
            <p:cNvSpPr/>
            <p:nvPr/>
          </p:nvSpPr>
          <p:spPr>
            <a:xfrm>
              <a:off x="14493932" y="1392913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1" name="Google Shape;9311;g3c96f182b49_4_13922"/>
            <p:cNvSpPr/>
            <p:nvPr/>
          </p:nvSpPr>
          <p:spPr>
            <a:xfrm>
              <a:off x="14441189" y="15537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2" name="Google Shape;9312;g3c96f182b49_4_13922"/>
            <p:cNvSpPr/>
            <p:nvPr/>
          </p:nvSpPr>
          <p:spPr>
            <a:xfrm>
              <a:off x="14388383" y="17145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3" name="Google Shape;9313;g3c96f182b49_4_13922"/>
            <p:cNvSpPr/>
            <p:nvPr/>
          </p:nvSpPr>
          <p:spPr>
            <a:xfrm>
              <a:off x="14335640" y="18752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4" name="Google Shape;9314;g3c96f182b49_4_13922"/>
            <p:cNvSpPr/>
            <p:nvPr/>
          </p:nvSpPr>
          <p:spPr>
            <a:xfrm>
              <a:off x="14282834" y="2036049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5" name="Google Shape;9315;g3c96f182b49_4_13922"/>
            <p:cNvSpPr/>
            <p:nvPr/>
          </p:nvSpPr>
          <p:spPr>
            <a:xfrm>
              <a:off x="14231313" y="219800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6" name="Google Shape;9316;g3c96f182b49_4_13922"/>
            <p:cNvSpPr/>
            <p:nvPr/>
          </p:nvSpPr>
          <p:spPr>
            <a:xfrm>
              <a:off x="14178507" y="235758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7" name="Google Shape;9317;g3c96f182b49_4_13922"/>
            <p:cNvSpPr/>
            <p:nvPr/>
          </p:nvSpPr>
          <p:spPr>
            <a:xfrm>
              <a:off x="14125764" y="25195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8" name="Google Shape;9318;g3c96f182b49_4_13922"/>
            <p:cNvSpPr/>
            <p:nvPr/>
          </p:nvSpPr>
          <p:spPr>
            <a:xfrm>
              <a:off x="14072957" y="268034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69" name="Google Shape;9319;g3c96f182b49_4_13922"/>
            <p:cNvSpPr/>
            <p:nvPr/>
          </p:nvSpPr>
          <p:spPr>
            <a:xfrm>
              <a:off x="14020215" y="2841078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0" name="Google Shape;9320;g3c96f182b49_4_13922"/>
            <p:cNvSpPr/>
            <p:nvPr/>
          </p:nvSpPr>
          <p:spPr>
            <a:xfrm>
              <a:off x="13967473" y="30018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1" name="Google Shape;9321;g3c96f182b49_4_13922"/>
            <p:cNvSpPr/>
            <p:nvPr/>
          </p:nvSpPr>
          <p:spPr>
            <a:xfrm>
              <a:off x="13914666" y="316267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2" name="Google Shape;9322;g3c96f182b49_4_13922"/>
            <p:cNvSpPr/>
            <p:nvPr/>
          </p:nvSpPr>
          <p:spPr>
            <a:xfrm>
              <a:off x="13861923" y="33234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3" name="Google Shape;9323;g3c96f182b49_4_13922"/>
            <p:cNvSpPr/>
            <p:nvPr/>
          </p:nvSpPr>
          <p:spPr>
            <a:xfrm>
              <a:off x="13809117" y="348421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4" name="Google Shape;9324;g3c96f182b49_4_13922"/>
            <p:cNvSpPr/>
            <p:nvPr/>
          </p:nvSpPr>
          <p:spPr>
            <a:xfrm>
              <a:off x="13756374" y="364495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5" name="Google Shape;9325;g3c96f182b49_4_13922"/>
            <p:cNvSpPr/>
            <p:nvPr/>
          </p:nvSpPr>
          <p:spPr>
            <a:xfrm>
              <a:off x="13703568" y="3805750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6" name="Google Shape;9326;g3c96f182b49_4_13922"/>
            <p:cNvSpPr/>
            <p:nvPr/>
          </p:nvSpPr>
          <p:spPr>
            <a:xfrm>
              <a:off x="13650826" y="39664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7" name="Google Shape;9327;g3c96f182b49_4_13922"/>
            <p:cNvSpPr/>
            <p:nvPr/>
          </p:nvSpPr>
          <p:spPr>
            <a:xfrm>
              <a:off x="13598018" y="412728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8" name="Google Shape;9328;g3c96f182b49_4_13922"/>
            <p:cNvSpPr/>
            <p:nvPr/>
          </p:nvSpPr>
          <p:spPr>
            <a:xfrm>
              <a:off x="13545276" y="42880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79" name="Google Shape;9329;g3c96f182b49_4_13922"/>
            <p:cNvSpPr/>
            <p:nvPr/>
          </p:nvSpPr>
          <p:spPr>
            <a:xfrm>
              <a:off x="13492470" y="444882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0" name="Google Shape;9330;g3c96f182b49_4_13922"/>
            <p:cNvSpPr/>
            <p:nvPr/>
          </p:nvSpPr>
          <p:spPr>
            <a:xfrm>
              <a:off x="14493931" y="18740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1" name="Google Shape;9331;g3c96f182b49_4_13922"/>
            <p:cNvSpPr/>
            <p:nvPr/>
          </p:nvSpPr>
          <p:spPr>
            <a:xfrm>
              <a:off x="14441190" y="203482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2" name="Google Shape;9332;g3c96f182b49_4_13922"/>
            <p:cNvSpPr/>
            <p:nvPr/>
          </p:nvSpPr>
          <p:spPr>
            <a:xfrm>
              <a:off x="14388382" y="21955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3" name="Google Shape;9333;g3c96f182b49_4_13922"/>
            <p:cNvSpPr/>
            <p:nvPr/>
          </p:nvSpPr>
          <p:spPr>
            <a:xfrm>
              <a:off x="14335640" y="235636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4" name="Google Shape;9334;g3c96f182b49_4_13922"/>
            <p:cNvSpPr/>
            <p:nvPr/>
          </p:nvSpPr>
          <p:spPr>
            <a:xfrm>
              <a:off x="14282834" y="2517098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5" name="Google Shape;9335;g3c96f182b49_4_13922"/>
            <p:cNvSpPr/>
            <p:nvPr/>
          </p:nvSpPr>
          <p:spPr>
            <a:xfrm>
              <a:off x="14231313" y="267789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6" name="Google Shape;9336;g3c96f182b49_4_13922"/>
            <p:cNvSpPr/>
            <p:nvPr/>
          </p:nvSpPr>
          <p:spPr>
            <a:xfrm>
              <a:off x="14178507" y="28386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7" name="Google Shape;9337;g3c96f182b49_4_13922"/>
            <p:cNvSpPr/>
            <p:nvPr/>
          </p:nvSpPr>
          <p:spPr>
            <a:xfrm>
              <a:off x="14125764" y="299943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8" name="Google Shape;9338;g3c96f182b49_4_13922"/>
            <p:cNvSpPr/>
            <p:nvPr/>
          </p:nvSpPr>
          <p:spPr>
            <a:xfrm>
              <a:off x="14072958" y="316017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89" name="Google Shape;9339;g3c96f182b49_4_13922"/>
            <p:cNvSpPr/>
            <p:nvPr/>
          </p:nvSpPr>
          <p:spPr>
            <a:xfrm>
              <a:off x="14020214" y="332097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0" name="Google Shape;9340;g3c96f182b49_4_13922"/>
            <p:cNvSpPr/>
            <p:nvPr/>
          </p:nvSpPr>
          <p:spPr>
            <a:xfrm>
              <a:off x="13967473" y="3481706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1" name="Google Shape;9341;g3c96f182b49_4_13922"/>
            <p:cNvSpPr/>
            <p:nvPr/>
          </p:nvSpPr>
          <p:spPr>
            <a:xfrm>
              <a:off x="13914666" y="3642505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2" name="Google Shape;9342;g3c96f182b49_4_13922"/>
            <p:cNvSpPr/>
            <p:nvPr/>
          </p:nvSpPr>
          <p:spPr>
            <a:xfrm>
              <a:off x="13861923" y="3803306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3" name="Google Shape;9343;g3c96f182b49_4_13922"/>
            <p:cNvSpPr/>
            <p:nvPr/>
          </p:nvSpPr>
          <p:spPr>
            <a:xfrm>
              <a:off x="13809117" y="39640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4" name="Google Shape;9344;g3c96f182b49_4_13922"/>
            <p:cNvSpPr/>
            <p:nvPr/>
          </p:nvSpPr>
          <p:spPr>
            <a:xfrm>
              <a:off x="13756375" y="4124841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5" name="Google Shape;9345;g3c96f182b49_4_13922"/>
            <p:cNvSpPr/>
            <p:nvPr/>
          </p:nvSpPr>
          <p:spPr>
            <a:xfrm>
              <a:off x="13703567" y="42855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6" name="Google Shape;9346;g3c96f182b49_4_13922"/>
            <p:cNvSpPr/>
            <p:nvPr/>
          </p:nvSpPr>
          <p:spPr>
            <a:xfrm>
              <a:off x="13650824" y="444637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7" name="Google Shape;9347;g3c96f182b49_4_13922"/>
            <p:cNvSpPr/>
            <p:nvPr/>
          </p:nvSpPr>
          <p:spPr>
            <a:xfrm>
              <a:off x="13598018" y="4608335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8" name="Google Shape;9348;g3c96f182b49_4_13922"/>
            <p:cNvSpPr/>
            <p:nvPr/>
          </p:nvSpPr>
          <p:spPr>
            <a:xfrm>
              <a:off x="13545276" y="476791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699" name="Google Shape;9349;g3c96f182b49_4_13922"/>
            <p:cNvSpPr/>
            <p:nvPr/>
          </p:nvSpPr>
          <p:spPr>
            <a:xfrm>
              <a:off x="13492469" y="4929870"/>
              <a:ext cx="1" cy="23078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0" name="Google Shape;9350;g3c96f182b49_4_13922"/>
            <p:cNvSpPr/>
            <p:nvPr/>
          </p:nvSpPr>
          <p:spPr>
            <a:xfrm>
              <a:off x="14493931" y="235514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1" name="Google Shape;9351;g3c96f182b49_4_13922"/>
            <p:cNvSpPr/>
            <p:nvPr/>
          </p:nvSpPr>
          <p:spPr>
            <a:xfrm>
              <a:off x="14441190" y="25158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2" name="Google Shape;9352;g3c96f182b49_4_13922"/>
            <p:cNvSpPr/>
            <p:nvPr/>
          </p:nvSpPr>
          <p:spPr>
            <a:xfrm>
              <a:off x="14388382" y="267667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3" name="Google Shape;9353;g3c96f182b49_4_13922"/>
            <p:cNvSpPr/>
            <p:nvPr/>
          </p:nvSpPr>
          <p:spPr>
            <a:xfrm>
              <a:off x="14335640" y="28374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4" name="Google Shape;9354;g3c96f182b49_4_13922"/>
            <p:cNvSpPr/>
            <p:nvPr/>
          </p:nvSpPr>
          <p:spPr>
            <a:xfrm>
              <a:off x="14282834" y="299821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5" name="Google Shape;9355;g3c96f182b49_4_13922"/>
            <p:cNvSpPr/>
            <p:nvPr/>
          </p:nvSpPr>
          <p:spPr>
            <a:xfrm>
              <a:off x="14231313" y="31589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6" name="Google Shape;9356;g3c96f182b49_4_13922"/>
            <p:cNvSpPr/>
            <p:nvPr/>
          </p:nvSpPr>
          <p:spPr>
            <a:xfrm>
              <a:off x="14178507" y="331974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7" name="Google Shape;9357;g3c96f182b49_4_13922"/>
            <p:cNvSpPr/>
            <p:nvPr/>
          </p:nvSpPr>
          <p:spPr>
            <a:xfrm>
              <a:off x="14125764" y="348048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8" name="Google Shape;9358;g3c96f182b49_4_13922"/>
            <p:cNvSpPr/>
            <p:nvPr/>
          </p:nvSpPr>
          <p:spPr>
            <a:xfrm>
              <a:off x="14072957" y="3641284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09" name="Google Shape;9359;g3c96f182b49_4_13922"/>
            <p:cNvSpPr/>
            <p:nvPr/>
          </p:nvSpPr>
          <p:spPr>
            <a:xfrm>
              <a:off x="14020215" y="3802019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0" name="Google Shape;9360;g3c96f182b49_4_13922"/>
            <p:cNvSpPr/>
            <p:nvPr/>
          </p:nvSpPr>
          <p:spPr>
            <a:xfrm>
              <a:off x="13967473" y="39628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1" name="Google Shape;9361;g3c96f182b49_4_13922"/>
            <p:cNvSpPr/>
            <p:nvPr/>
          </p:nvSpPr>
          <p:spPr>
            <a:xfrm>
              <a:off x="13914666" y="4123619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2" name="Google Shape;9362;g3c96f182b49_4_13922"/>
            <p:cNvSpPr/>
            <p:nvPr/>
          </p:nvSpPr>
          <p:spPr>
            <a:xfrm>
              <a:off x="13861923" y="42843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3" name="Google Shape;9363;g3c96f182b49_4_13922"/>
            <p:cNvSpPr/>
            <p:nvPr/>
          </p:nvSpPr>
          <p:spPr>
            <a:xfrm>
              <a:off x="13809117" y="444515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4" name="Google Shape;9364;g3c96f182b49_4_13922"/>
            <p:cNvSpPr/>
            <p:nvPr/>
          </p:nvSpPr>
          <p:spPr>
            <a:xfrm>
              <a:off x="13756374" y="4605891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5" name="Google Shape;9365;g3c96f182b49_4_13922"/>
            <p:cNvSpPr/>
            <p:nvPr/>
          </p:nvSpPr>
          <p:spPr>
            <a:xfrm>
              <a:off x="13703568" y="47666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6" name="Google Shape;9366;g3c96f182b49_4_13922"/>
            <p:cNvSpPr/>
            <p:nvPr/>
          </p:nvSpPr>
          <p:spPr>
            <a:xfrm>
              <a:off x="13650826" y="49274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7" name="Google Shape;9367;g3c96f182b49_4_13922"/>
            <p:cNvSpPr/>
            <p:nvPr/>
          </p:nvSpPr>
          <p:spPr>
            <a:xfrm>
              <a:off x="14493931" y="28361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8" name="Google Shape;9368;g3c96f182b49_4_13922"/>
            <p:cNvSpPr/>
            <p:nvPr/>
          </p:nvSpPr>
          <p:spPr>
            <a:xfrm>
              <a:off x="14441190" y="299699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19" name="Google Shape;9369;g3c96f182b49_4_13922"/>
            <p:cNvSpPr/>
            <p:nvPr/>
          </p:nvSpPr>
          <p:spPr>
            <a:xfrm>
              <a:off x="14388382" y="3157726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0" name="Google Shape;9370;g3c96f182b49_4_13922"/>
            <p:cNvSpPr/>
            <p:nvPr/>
          </p:nvSpPr>
          <p:spPr>
            <a:xfrm>
              <a:off x="14335640" y="331852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1" name="Google Shape;9371;g3c96f182b49_4_13922"/>
            <p:cNvSpPr/>
            <p:nvPr/>
          </p:nvSpPr>
          <p:spPr>
            <a:xfrm>
              <a:off x="14282834" y="34792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2" name="Google Shape;9372;g3c96f182b49_4_13922"/>
            <p:cNvSpPr/>
            <p:nvPr/>
          </p:nvSpPr>
          <p:spPr>
            <a:xfrm>
              <a:off x="14231313" y="364006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3" name="Google Shape;9373;g3c96f182b49_4_13922"/>
            <p:cNvSpPr/>
            <p:nvPr/>
          </p:nvSpPr>
          <p:spPr>
            <a:xfrm>
              <a:off x="14178506" y="3800797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4" name="Google Shape;9374;g3c96f182b49_4_13922"/>
            <p:cNvSpPr/>
            <p:nvPr/>
          </p:nvSpPr>
          <p:spPr>
            <a:xfrm>
              <a:off x="14125764" y="3961597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5" name="Google Shape;9375;g3c96f182b49_4_13922"/>
            <p:cNvSpPr/>
            <p:nvPr/>
          </p:nvSpPr>
          <p:spPr>
            <a:xfrm>
              <a:off x="14072958" y="412233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6" name="Google Shape;9376;g3c96f182b49_4_13922"/>
            <p:cNvSpPr/>
            <p:nvPr/>
          </p:nvSpPr>
          <p:spPr>
            <a:xfrm>
              <a:off x="14020216" y="42831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7" name="Google Shape;9377;g3c96f182b49_4_13922"/>
            <p:cNvSpPr/>
            <p:nvPr/>
          </p:nvSpPr>
          <p:spPr>
            <a:xfrm>
              <a:off x="13967473" y="4443933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8" name="Google Shape;9378;g3c96f182b49_4_13922"/>
            <p:cNvSpPr/>
            <p:nvPr/>
          </p:nvSpPr>
          <p:spPr>
            <a:xfrm>
              <a:off x="13914666" y="4604669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29" name="Google Shape;9379;g3c96f182b49_4_13922"/>
            <p:cNvSpPr/>
            <p:nvPr/>
          </p:nvSpPr>
          <p:spPr>
            <a:xfrm>
              <a:off x="13861923" y="476546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0" name="Google Shape;9380;g3c96f182b49_4_13922"/>
            <p:cNvSpPr/>
            <p:nvPr/>
          </p:nvSpPr>
          <p:spPr>
            <a:xfrm>
              <a:off x="13809117" y="492620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1" name="Google Shape;9381;g3c96f182b49_4_13922"/>
            <p:cNvSpPr/>
            <p:nvPr/>
          </p:nvSpPr>
          <p:spPr>
            <a:xfrm>
              <a:off x="14493931" y="3316082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2" name="Google Shape;9382;g3c96f182b49_4_13922"/>
            <p:cNvSpPr/>
            <p:nvPr/>
          </p:nvSpPr>
          <p:spPr>
            <a:xfrm>
              <a:off x="14441189" y="34768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3" name="Google Shape;9383;g3c96f182b49_4_13922"/>
            <p:cNvSpPr/>
            <p:nvPr/>
          </p:nvSpPr>
          <p:spPr>
            <a:xfrm>
              <a:off x="14388383" y="363761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4" name="Google Shape;9384;g3c96f182b49_4_13922"/>
            <p:cNvSpPr/>
            <p:nvPr/>
          </p:nvSpPr>
          <p:spPr>
            <a:xfrm>
              <a:off x="14335640" y="37983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5" name="Google Shape;9385;g3c96f182b49_4_13922"/>
            <p:cNvSpPr/>
            <p:nvPr/>
          </p:nvSpPr>
          <p:spPr>
            <a:xfrm>
              <a:off x="14282834" y="3959153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6" name="Google Shape;9386;g3c96f182b49_4_13922"/>
            <p:cNvSpPr/>
            <p:nvPr/>
          </p:nvSpPr>
          <p:spPr>
            <a:xfrm>
              <a:off x="14231313" y="4119889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7" name="Google Shape;9387;g3c96f182b49_4_13922"/>
            <p:cNvSpPr/>
            <p:nvPr/>
          </p:nvSpPr>
          <p:spPr>
            <a:xfrm>
              <a:off x="14178507" y="4280689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8" name="Google Shape;9388;g3c96f182b49_4_13922"/>
            <p:cNvSpPr/>
            <p:nvPr/>
          </p:nvSpPr>
          <p:spPr>
            <a:xfrm>
              <a:off x="14125764" y="4441424"/>
              <a:ext cx="1" cy="23200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39" name="Google Shape;9389;g3c96f182b49_4_13922"/>
            <p:cNvSpPr/>
            <p:nvPr/>
          </p:nvSpPr>
          <p:spPr>
            <a:xfrm>
              <a:off x="14072957" y="4602224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0" name="Google Shape;9390;g3c96f182b49_4_13922"/>
            <p:cNvSpPr/>
            <p:nvPr/>
          </p:nvSpPr>
          <p:spPr>
            <a:xfrm>
              <a:off x="14020215" y="4762960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1" name="Google Shape;9391;g3c96f182b49_4_13922"/>
            <p:cNvSpPr/>
            <p:nvPr/>
          </p:nvSpPr>
          <p:spPr>
            <a:xfrm>
              <a:off x="13967472" y="4923760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2" name="Google Shape;9392;g3c96f182b49_4_13922"/>
            <p:cNvSpPr/>
            <p:nvPr/>
          </p:nvSpPr>
          <p:spPr>
            <a:xfrm>
              <a:off x="14493931" y="37971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3" name="Google Shape;9393;g3c96f182b49_4_13922"/>
            <p:cNvSpPr/>
            <p:nvPr/>
          </p:nvSpPr>
          <p:spPr>
            <a:xfrm>
              <a:off x="14441190" y="395793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4" name="Google Shape;9394;g3c96f182b49_4_13922"/>
            <p:cNvSpPr/>
            <p:nvPr/>
          </p:nvSpPr>
          <p:spPr>
            <a:xfrm>
              <a:off x="14388382" y="41186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5" name="Google Shape;9395;g3c96f182b49_4_13922"/>
            <p:cNvSpPr/>
            <p:nvPr/>
          </p:nvSpPr>
          <p:spPr>
            <a:xfrm>
              <a:off x="14335640" y="427946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6" name="Google Shape;9396;g3c96f182b49_4_13922"/>
            <p:cNvSpPr/>
            <p:nvPr/>
          </p:nvSpPr>
          <p:spPr>
            <a:xfrm>
              <a:off x="14282834" y="44402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7" name="Google Shape;9397;g3c96f182b49_4_13922"/>
            <p:cNvSpPr/>
            <p:nvPr/>
          </p:nvSpPr>
          <p:spPr>
            <a:xfrm>
              <a:off x="14231313" y="4601002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8" name="Google Shape;9398;g3c96f182b49_4_13922"/>
            <p:cNvSpPr/>
            <p:nvPr/>
          </p:nvSpPr>
          <p:spPr>
            <a:xfrm>
              <a:off x="14178506" y="476173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49" name="Google Shape;9399;g3c96f182b49_4_13922"/>
            <p:cNvSpPr/>
            <p:nvPr/>
          </p:nvSpPr>
          <p:spPr>
            <a:xfrm>
              <a:off x="14125764" y="492253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0" name="Google Shape;9400;g3c96f182b49_4_13922"/>
            <p:cNvSpPr/>
            <p:nvPr/>
          </p:nvSpPr>
          <p:spPr>
            <a:xfrm>
              <a:off x="14493931" y="42782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1" name="Google Shape;9401;g3c96f182b49_4_13922"/>
            <p:cNvSpPr/>
            <p:nvPr/>
          </p:nvSpPr>
          <p:spPr>
            <a:xfrm>
              <a:off x="14441190" y="44389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2" name="Google Shape;9402;g3c96f182b49_4_13922"/>
            <p:cNvSpPr/>
            <p:nvPr/>
          </p:nvSpPr>
          <p:spPr>
            <a:xfrm>
              <a:off x="14388382" y="45997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3" name="Google Shape;9403;g3c96f182b49_4_13922"/>
            <p:cNvSpPr/>
            <p:nvPr/>
          </p:nvSpPr>
          <p:spPr>
            <a:xfrm>
              <a:off x="14335640" y="47605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4" name="Google Shape;9404;g3c96f182b49_4_13922"/>
            <p:cNvSpPr/>
            <p:nvPr/>
          </p:nvSpPr>
          <p:spPr>
            <a:xfrm>
              <a:off x="14282834" y="4921316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5" name="Google Shape;9405;g3c96f182b49_4_13922"/>
            <p:cNvSpPr/>
            <p:nvPr/>
          </p:nvSpPr>
          <p:spPr>
            <a:xfrm>
              <a:off x="14493931" y="47580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6" name="Google Shape;9406;g3c96f182b49_4_13922"/>
            <p:cNvSpPr/>
            <p:nvPr/>
          </p:nvSpPr>
          <p:spPr>
            <a:xfrm>
              <a:off x="14441189" y="491887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7" name="Google Shape;9407;g3c96f182b49_4_13922"/>
            <p:cNvSpPr/>
            <p:nvPr/>
          </p:nvSpPr>
          <p:spPr>
            <a:xfrm>
              <a:off x="1433563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8" name="Google Shape;9408;g3c96f182b49_4_13922"/>
            <p:cNvSpPr/>
            <p:nvPr/>
          </p:nvSpPr>
          <p:spPr>
            <a:xfrm>
              <a:off x="14282834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59" name="Google Shape;9409;g3c96f182b49_4_13922"/>
            <p:cNvSpPr/>
            <p:nvPr/>
          </p:nvSpPr>
          <p:spPr>
            <a:xfrm>
              <a:off x="14230091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0" name="Google Shape;9410;g3c96f182b49_4_13922"/>
            <p:cNvSpPr/>
            <p:nvPr/>
          </p:nvSpPr>
          <p:spPr>
            <a:xfrm>
              <a:off x="1417728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1" name="Google Shape;9411;g3c96f182b49_4_13922"/>
            <p:cNvSpPr/>
            <p:nvPr/>
          </p:nvSpPr>
          <p:spPr>
            <a:xfrm>
              <a:off x="14124543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2" name="Google Shape;9412;g3c96f182b49_4_13922"/>
            <p:cNvSpPr/>
            <p:nvPr/>
          </p:nvSpPr>
          <p:spPr>
            <a:xfrm>
              <a:off x="14071735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3" name="Google Shape;9413;g3c96f182b49_4_13922"/>
            <p:cNvSpPr/>
            <p:nvPr/>
          </p:nvSpPr>
          <p:spPr>
            <a:xfrm>
              <a:off x="1401899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4" name="Google Shape;9414;g3c96f182b49_4_13922"/>
            <p:cNvSpPr/>
            <p:nvPr/>
          </p:nvSpPr>
          <p:spPr>
            <a:xfrm>
              <a:off x="13966186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5" name="Google Shape;9415;g3c96f182b49_4_13922"/>
            <p:cNvSpPr/>
            <p:nvPr/>
          </p:nvSpPr>
          <p:spPr>
            <a:xfrm>
              <a:off x="13913444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6" name="Google Shape;9416;g3c96f182b49_4_13922"/>
            <p:cNvSpPr/>
            <p:nvPr/>
          </p:nvSpPr>
          <p:spPr>
            <a:xfrm>
              <a:off x="13860701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7" name="Google Shape;9417;g3c96f182b49_4_13922"/>
            <p:cNvSpPr/>
            <p:nvPr/>
          </p:nvSpPr>
          <p:spPr>
            <a:xfrm>
              <a:off x="1380789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8" name="Google Shape;9418;g3c96f182b49_4_13922"/>
            <p:cNvSpPr/>
            <p:nvPr/>
          </p:nvSpPr>
          <p:spPr>
            <a:xfrm>
              <a:off x="13755152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69" name="Google Shape;9419;g3c96f182b49_4_13922"/>
            <p:cNvSpPr/>
            <p:nvPr/>
          </p:nvSpPr>
          <p:spPr>
            <a:xfrm>
              <a:off x="13702345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0" name="Google Shape;9420;g3c96f182b49_4_13922"/>
            <p:cNvSpPr/>
            <p:nvPr/>
          </p:nvSpPr>
          <p:spPr>
            <a:xfrm>
              <a:off x="13649602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1" name="Google Shape;9421;g3c96f182b49_4_13922"/>
            <p:cNvSpPr/>
            <p:nvPr/>
          </p:nvSpPr>
          <p:spPr>
            <a:xfrm>
              <a:off x="13596797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2" name="Google Shape;9422;g3c96f182b49_4_13922"/>
            <p:cNvSpPr/>
            <p:nvPr/>
          </p:nvSpPr>
          <p:spPr>
            <a:xfrm>
              <a:off x="13544054" y="28435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3" name="Google Shape;9423;g3c96f182b49_4_13922"/>
            <p:cNvSpPr/>
            <p:nvPr/>
          </p:nvSpPr>
          <p:spPr>
            <a:xfrm>
              <a:off x="13491247" y="3004322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4" name="Google Shape;9424;g3c96f182b49_4_13922"/>
            <p:cNvSpPr/>
            <p:nvPr/>
          </p:nvSpPr>
          <p:spPr>
            <a:xfrm>
              <a:off x="13439727" y="3165123"/>
              <a:ext cx="1" cy="2319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5" name="Google Shape;9425;g3c96f182b49_4_13922"/>
            <p:cNvSpPr/>
            <p:nvPr/>
          </p:nvSpPr>
          <p:spPr>
            <a:xfrm>
              <a:off x="1417606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6" name="Google Shape;9426;g3c96f182b49_4_13922"/>
            <p:cNvSpPr/>
            <p:nvPr/>
          </p:nvSpPr>
          <p:spPr>
            <a:xfrm>
              <a:off x="1412331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7" name="Google Shape;9427;g3c96f182b49_4_13922"/>
            <p:cNvSpPr/>
            <p:nvPr/>
          </p:nvSpPr>
          <p:spPr>
            <a:xfrm>
              <a:off x="14070513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8" name="Google Shape;9428;g3c96f182b49_4_13922"/>
            <p:cNvSpPr/>
            <p:nvPr/>
          </p:nvSpPr>
          <p:spPr>
            <a:xfrm>
              <a:off x="14017771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79" name="Google Shape;9429;g3c96f182b49_4_13922"/>
            <p:cNvSpPr/>
            <p:nvPr/>
          </p:nvSpPr>
          <p:spPr>
            <a:xfrm>
              <a:off x="13964965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0" name="Google Shape;9430;g3c96f182b49_4_13922"/>
            <p:cNvSpPr/>
            <p:nvPr/>
          </p:nvSpPr>
          <p:spPr>
            <a:xfrm>
              <a:off x="1391222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1" name="Google Shape;9431;g3c96f182b49_4_13922"/>
            <p:cNvSpPr/>
            <p:nvPr/>
          </p:nvSpPr>
          <p:spPr>
            <a:xfrm>
              <a:off x="13859415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2" name="Google Shape;9432;g3c96f182b49_4_13922"/>
            <p:cNvSpPr/>
            <p:nvPr/>
          </p:nvSpPr>
          <p:spPr>
            <a:xfrm>
              <a:off x="13806672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3" name="Google Shape;9433;g3c96f182b49_4_13922"/>
            <p:cNvSpPr/>
            <p:nvPr/>
          </p:nvSpPr>
          <p:spPr>
            <a:xfrm>
              <a:off x="13753930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4" name="Google Shape;9434;g3c96f182b49_4_13922"/>
            <p:cNvSpPr/>
            <p:nvPr/>
          </p:nvSpPr>
          <p:spPr>
            <a:xfrm>
              <a:off x="13701124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5" name="Google Shape;9435;g3c96f182b49_4_13922"/>
            <p:cNvSpPr/>
            <p:nvPr/>
          </p:nvSpPr>
          <p:spPr>
            <a:xfrm>
              <a:off x="13648381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6" name="Google Shape;9436;g3c96f182b49_4_13922"/>
            <p:cNvSpPr/>
            <p:nvPr/>
          </p:nvSpPr>
          <p:spPr>
            <a:xfrm>
              <a:off x="13596796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7" name="Google Shape;9437;g3c96f182b49_4_13922"/>
            <p:cNvSpPr/>
            <p:nvPr/>
          </p:nvSpPr>
          <p:spPr>
            <a:xfrm>
              <a:off x="13544054" y="2361251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8" name="Google Shape;9438;g3c96f182b49_4_13922"/>
            <p:cNvSpPr/>
            <p:nvPr/>
          </p:nvSpPr>
          <p:spPr>
            <a:xfrm>
              <a:off x="13491248" y="2521987"/>
              <a:ext cx="1" cy="23200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89" name="Google Shape;9439;g3c96f182b49_4_13922"/>
            <p:cNvSpPr/>
            <p:nvPr/>
          </p:nvSpPr>
          <p:spPr>
            <a:xfrm>
              <a:off x="13438504" y="2682787"/>
              <a:ext cx="1" cy="23193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0" name="Google Shape;9440;g3c96f182b49_4_13922"/>
            <p:cNvSpPr/>
            <p:nvPr/>
          </p:nvSpPr>
          <p:spPr>
            <a:xfrm>
              <a:off x="14016549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1" name="Google Shape;9441;g3c96f182b49_4_13922"/>
            <p:cNvSpPr/>
            <p:nvPr/>
          </p:nvSpPr>
          <p:spPr>
            <a:xfrm>
              <a:off x="13963742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2" name="Google Shape;9442;g3c96f182b49_4_13922"/>
            <p:cNvSpPr/>
            <p:nvPr/>
          </p:nvSpPr>
          <p:spPr>
            <a:xfrm>
              <a:off x="1391100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3" name="Google Shape;9443;g3c96f182b49_4_13922"/>
            <p:cNvSpPr/>
            <p:nvPr/>
          </p:nvSpPr>
          <p:spPr>
            <a:xfrm>
              <a:off x="13858193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4" name="Google Shape;9444;g3c96f182b49_4_13922"/>
            <p:cNvSpPr/>
            <p:nvPr/>
          </p:nvSpPr>
          <p:spPr>
            <a:xfrm>
              <a:off x="13805450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5" name="Google Shape;9445;g3c96f182b49_4_13922"/>
            <p:cNvSpPr/>
            <p:nvPr/>
          </p:nvSpPr>
          <p:spPr>
            <a:xfrm>
              <a:off x="13752644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6" name="Google Shape;9446;g3c96f182b49_4_13922"/>
            <p:cNvSpPr/>
            <p:nvPr/>
          </p:nvSpPr>
          <p:spPr>
            <a:xfrm>
              <a:off x="13699902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7" name="Google Shape;9447;g3c96f182b49_4_13922"/>
            <p:cNvSpPr/>
            <p:nvPr/>
          </p:nvSpPr>
          <p:spPr>
            <a:xfrm>
              <a:off x="13647159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8" name="Google Shape;9448;g3c96f182b49_4_13922"/>
            <p:cNvSpPr/>
            <p:nvPr/>
          </p:nvSpPr>
          <p:spPr>
            <a:xfrm>
              <a:off x="13595575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799" name="Google Shape;9449;g3c96f182b49_4_13922"/>
            <p:cNvSpPr/>
            <p:nvPr/>
          </p:nvSpPr>
          <p:spPr>
            <a:xfrm>
              <a:off x="13542832" y="18789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0" name="Google Shape;9450;g3c96f182b49_4_13922"/>
            <p:cNvSpPr/>
            <p:nvPr/>
          </p:nvSpPr>
          <p:spPr>
            <a:xfrm>
              <a:off x="13490025" y="2039715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1" name="Google Shape;9451;g3c96f182b49_4_13922"/>
            <p:cNvSpPr/>
            <p:nvPr/>
          </p:nvSpPr>
          <p:spPr>
            <a:xfrm>
              <a:off x="13437283" y="2200451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2" name="Google Shape;9452;g3c96f182b49_4_13922"/>
            <p:cNvSpPr/>
            <p:nvPr/>
          </p:nvSpPr>
          <p:spPr>
            <a:xfrm>
              <a:off x="13856971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3" name="Google Shape;9453;g3c96f182b49_4_13922"/>
            <p:cNvSpPr/>
            <p:nvPr/>
          </p:nvSpPr>
          <p:spPr>
            <a:xfrm>
              <a:off x="13804229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4" name="Google Shape;9454;g3c96f182b49_4_13922"/>
            <p:cNvSpPr/>
            <p:nvPr/>
          </p:nvSpPr>
          <p:spPr>
            <a:xfrm>
              <a:off x="13752644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5" name="Google Shape;9455;g3c96f182b49_4_13922"/>
            <p:cNvSpPr/>
            <p:nvPr/>
          </p:nvSpPr>
          <p:spPr>
            <a:xfrm>
              <a:off x="13699902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6" name="Google Shape;9456;g3c96f182b49_4_13922"/>
            <p:cNvSpPr/>
            <p:nvPr/>
          </p:nvSpPr>
          <p:spPr>
            <a:xfrm>
              <a:off x="13647159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7" name="Google Shape;9457;g3c96f182b49_4_13922"/>
            <p:cNvSpPr/>
            <p:nvPr/>
          </p:nvSpPr>
          <p:spPr>
            <a:xfrm>
              <a:off x="13594352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8" name="Google Shape;9458;g3c96f182b49_4_13922"/>
            <p:cNvSpPr/>
            <p:nvPr/>
          </p:nvSpPr>
          <p:spPr>
            <a:xfrm>
              <a:off x="13541609" y="13966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09" name="Google Shape;9459;g3c96f182b49_4_13922"/>
            <p:cNvSpPr/>
            <p:nvPr/>
          </p:nvSpPr>
          <p:spPr>
            <a:xfrm>
              <a:off x="13488803" y="15573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0" name="Google Shape;9460;g3c96f182b49_4_13922"/>
            <p:cNvSpPr/>
            <p:nvPr/>
          </p:nvSpPr>
          <p:spPr>
            <a:xfrm>
              <a:off x="13436061" y="1718180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1" name="Google Shape;9461;g3c96f182b49_4_13922"/>
            <p:cNvSpPr/>
            <p:nvPr/>
          </p:nvSpPr>
          <p:spPr>
            <a:xfrm>
              <a:off x="13698680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2" name="Google Shape;9462;g3c96f182b49_4_13922"/>
            <p:cNvSpPr/>
            <p:nvPr/>
          </p:nvSpPr>
          <p:spPr>
            <a:xfrm>
              <a:off x="13645873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3" name="Google Shape;9463;g3c96f182b49_4_13922"/>
            <p:cNvSpPr/>
            <p:nvPr/>
          </p:nvSpPr>
          <p:spPr>
            <a:xfrm>
              <a:off x="13593130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4" name="Google Shape;9464;g3c96f182b49_4_13922"/>
            <p:cNvSpPr/>
            <p:nvPr/>
          </p:nvSpPr>
          <p:spPr>
            <a:xfrm>
              <a:off x="13540324" y="9143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5" name="Google Shape;9465;g3c96f182b49_4_13922"/>
            <p:cNvSpPr/>
            <p:nvPr/>
          </p:nvSpPr>
          <p:spPr>
            <a:xfrm>
              <a:off x="13487582" y="1075108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6" name="Google Shape;9466;g3c96f182b49_4_13922"/>
            <p:cNvSpPr/>
            <p:nvPr/>
          </p:nvSpPr>
          <p:spPr>
            <a:xfrm>
              <a:off x="13434839" y="1235844"/>
              <a:ext cx="1" cy="23071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7" name="Google Shape;9467;g3c96f182b49_4_13922"/>
            <p:cNvSpPr/>
            <p:nvPr/>
          </p:nvSpPr>
          <p:spPr>
            <a:xfrm>
              <a:off x="13539102" y="431973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8" name="Google Shape;9468;g3c96f182b49_4_13922"/>
            <p:cNvSpPr/>
            <p:nvPr/>
          </p:nvSpPr>
          <p:spPr>
            <a:xfrm>
              <a:off x="13486358" y="592773"/>
              <a:ext cx="1" cy="23071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19" name="Google Shape;9469;g3c96f182b49_4_13922"/>
            <p:cNvSpPr/>
            <p:nvPr/>
          </p:nvSpPr>
          <p:spPr>
            <a:xfrm>
              <a:off x="13433552" y="753508"/>
              <a:ext cx="1" cy="23078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0" name="Google Shape;9470;g3c96f182b49_4_13922"/>
            <p:cNvSpPr/>
            <p:nvPr/>
          </p:nvSpPr>
          <p:spPr>
            <a:xfrm>
              <a:off x="12138855" y="1094726"/>
              <a:ext cx="947434" cy="4146904"/>
            </a:xfrm>
            <a:prstGeom prst="rect">
              <a:avLst/>
            </a:prstGeom>
            <a:solidFill>
              <a:srgbClr val="F3DD8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821" name="Google Shape;9471;g3c96f182b49_4_13922"/>
            <p:cNvSpPr/>
            <p:nvPr/>
          </p:nvSpPr>
          <p:spPr>
            <a:xfrm>
              <a:off x="12136346" y="1082441"/>
              <a:ext cx="946213" cy="4137063"/>
            </a:xfrm>
            <a:prstGeom prst="rect">
              <a:avLst/>
            </a:pr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822" name="Google Shape;9472;g3c96f182b49_4_13922"/>
            <p:cNvSpPr/>
            <p:nvPr/>
          </p:nvSpPr>
          <p:spPr>
            <a:xfrm flipH="1">
              <a:off x="12567162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3" name="Google Shape;9473;g3c96f182b49_4_13922"/>
            <p:cNvSpPr/>
            <p:nvPr/>
          </p:nvSpPr>
          <p:spPr>
            <a:xfrm flipH="1">
              <a:off x="12615016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4" name="Google Shape;9474;g3c96f182b49_4_13922"/>
            <p:cNvSpPr/>
            <p:nvPr/>
          </p:nvSpPr>
          <p:spPr>
            <a:xfrm flipH="1">
              <a:off x="12376903" y="1082441"/>
              <a:ext cx="1" cy="413706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5" name="Google Shape;9475;g3c96f182b49_4_13922"/>
            <p:cNvSpPr/>
            <p:nvPr/>
          </p:nvSpPr>
          <p:spPr>
            <a:xfrm>
              <a:off x="12376903" y="116715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6" name="Google Shape;9476;g3c96f182b49_4_13922"/>
            <p:cNvSpPr/>
            <p:nvPr/>
          </p:nvSpPr>
          <p:spPr>
            <a:xfrm>
              <a:off x="12615016" y="116715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7" name="Google Shape;9477;g3c96f182b49_4_13922"/>
            <p:cNvSpPr/>
            <p:nvPr/>
          </p:nvSpPr>
          <p:spPr>
            <a:xfrm>
              <a:off x="12376903" y="125424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8" name="Google Shape;9478;g3c96f182b49_4_13922"/>
            <p:cNvSpPr/>
            <p:nvPr/>
          </p:nvSpPr>
          <p:spPr>
            <a:xfrm>
              <a:off x="12615016" y="125424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29" name="Google Shape;9479;g3c96f182b49_4_13922"/>
            <p:cNvSpPr/>
            <p:nvPr/>
          </p:nvSpPr>
          <p:spPr>
            <a:xfrm>
              <a:off x="12376903" y="134139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0" name="Google Shape;9480;g3c96f182b49_4_13922"/>
            <p:cNvSpPr/>
            <p:nvPr/>
          </p:nvSpPr>
          <p:spPr>
            <a:xfrm>
              <a:off x="12615016" y="134139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1" name="Google Shape;9481;g3c96f182b49_4_13922"/>
            <p:cNvSpPr/>
            <p:nvPr/>
          </p:nvSpPr>
          <p:spPr>
            <a:xfrm>
              <a:off x="12376903" y="142976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2" name="Google Shape;9482;g3c96f182b49_4_13922"/>
            <p:cNvSpPr/>
            <p:nvPr/>
          </p:nvSpPr>
          <p:spPr>
            <a:xfrm>
              <a:off x="12615016" y="142976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3" name="Google Shape;9483;g3c96f182b49_4_13922"/>
            <p:cNvSpPr/>
            <p:nvPr/>
          </p:nvSpPr>
          <p:spPr>
            <a:xfrm>
              <a:off x="12376903" y="151692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4" name="Google Shape;9484;g3c96f182b49_4_13922"/>
            <p:cNvSpPr/>
            <p:nvPr/>
          </p:nvSpPr>
          <p:spPr>
            <a:xfrm>
              <a:off x="12615016" y="151692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5" name="Google Shape;9485;g3c96f182b49_4_13922"/>
            <p:cNvSpPr/>
            <p:nvPr/>
          </p:nvSpPr>
          <p:spPr>
            <a:xfrm>
              <a:off x="12376903" y="160401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6" name="Google Shape;9486;g3c96f182b49_4_13922"/>
            <p:cNvSpPr/>
            <p:nvPr/>
          </p:nvSpPr>
          <p:spPr>
            <a:xfrm>
              <a:off x="12615016" y="160401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7" name="Google Shape;9487;g3c96f182b49_4_13922"/>
            <p:cNvSpPr/>
            <p:nvPr/>
          </p:nvSpPr>
          <p:spPr>
            <a:xfrm>
              <a:off x="12376903" y="16911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8" name="Google Shape;9488;g3c96f182b49_4_13922"/>
            <p:cNvSpPr/>
            <p:nvPr/>
          </p:nvSpPr>
          <p:spPr>
            <a:xfrm>
              <a:off x="12615016" y="16911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39" name="Google Shape;9489;g3c96f182b49_4_13922"/>
            <p:cNvSpPr/>
            <p:nvPr/>
          </p:nvSpPr>
          <p:spPr>
            <a:xfrm>
              <a:off x="12376903" y="177954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0" name="Google Shape;9490;g3c96f182b49_4_13922"/>
            <p:cNvSpPr/>
            <p:nvPr/>
          </p:nvSpPr>
          <p:spPr>
            <a:xfrm>
              <a:off x="12615016" y="177954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1" name="Google Shape;9491;g3c96f182b49_4_13922"/>
            <p:cNvSpPr/>
            <p:nvPr/>
          </p:nvSpPr>
          <p:spPr>
            <a:xfrm>
              <a:off x="12376903" y="1866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2" name="Google Shape;9492;g3c96f182b49_4_13922"/>
            <p:cNvSpPr/>
            <p:nvPr/>
          </p:nvSpPr>
          <p:spPr>
            <a:xfrm>
              <a:off x="12615016" y="1866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3" name="Google Shape;9493;g3c96f182b49_4_13922"/>
            <p:cNvSpPr/>
            <p:nvPr/>
          </p:nvSpPr>
          <p:spPr>
            <a:xfrm>
              <a:off x="12376903" y="195378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4" name="Google Shape;9494;g3c96f182b49_4_13922"/>
            <p:cNvSpPr/>
            <p:nvPr/>
          </p:nvSpPr>
          <p:spPr>
            <a:xfrm>
              <a:off x="12615016" y="195378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5" name="Google Shape;9495;g3c96f182b49_4_13922"/>
            <p:cNvSpPr/>
            <p:nvPr/>
          </p:nvSpPr>
          <p:spPr>
            <a:xfrm>
              <a:off x="12376903" y="20409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6" name="Google Shape;9496;g3c96f182b49_4_13922"/>
            <p:cNvSpPr/>
            <p:nvPr/>
          </p:nvSpPr>
          <p:spPr>
            <a:xfrm>
              <a:off x="12615016" y="20409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7" name="Google Shape;9497;g3c96f182b49_4_13922"/>
            <p:cNvSpPr/>
            <p:nvPr/>
          </p:nvSpPr>
          <p:spPr>
            <a:xfrm>
              <a:off x="12376903" y="212931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8" name="Google Shape;9498;g3c96f182b49_4_13922"/>
            <p:cNvSpPr/>
            <p:nvPr/>
          </p:nvSpPr>
          <p:spPr>
            <a:xfrm>
              <a:off x="12615016" y="212931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49" name="Google Shape;9499;g3c96f182b49_4_13922"/>
            <p:cNvSpPr/>
            <p:nvPr/>
          </p:nvSpPr>
          <p:spPr>
            <a:xfrm>
              <a:off x="12376903" y="22164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0" name="Google Shape;9500;g3c96f182b49_4_13922"/>
            <p:cNvSpPr/>
            <p:nvPr/>
          </p:nvSpPr>
          <p:spPr>
            <a:xfrm>
              <a:off x="12615016" y="22164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1" name="Google Shape;9501;g3c96f182b49_4_13922"/>
            <p:cNvSpPr/>
            <p:nvPr/>
          </p:nvSpPr>
          <p:spPr>
            <a:xfrm>
              <a:off x="12376903" y="230355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2" name="Google Shape;9502;g3c96f182b49_4_13922"/>
            <p:cNvSpPr/>
            <p:nvPr/>
          </p:nvSpPr>
          <p:spPr>
            <a:xfrm>
              <a:off x="12615016" y="230355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3" name="Google Shape;9503;g3c96f182b49_4_13922"/>
            <p:cNvSpPr/>
            <p:nvPr/>
          </p:nvSpPr>
          <p:spPr>
            <a:xfrm>
              <a:off x="12376903" y="239193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4" name="Google Shape;9504;g3c96f182b49_4_13922"/>
            <p:cNvSpPr/>
            <p:nvPr/>
          </p:nvSpPr>
          <p:spPr>
            <a:xfrm>
              <a:off x="12615016" y="239193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5" name="Google Shape;9505;g3c96f182b49_4_13922"/>
            <p:cNvSpPr/>
            <p:nvPr/>
          </p:nvSpPr>
          <p:spPr>
            <a:xfrm>
              <a:off x="12376903" y="247908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6" name="Google Shape;9506;g3c96f182b49_4_13922"/>
            <p:cNvSpPr/>
            <p:nvPr/>
          </p:nvSpPr>
          <p:spPr>
            <a:xfrm>
              <a:off x="12615016" y="247908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7" name="Google Shape;9507;g3c96f182b49_4_13922"/>
            <p:cNvSpPr/>
            <p:nvPr/>
          </p:nvSpPr>
          <p:spPr>
            <a:xfrm>
              <a:off x="12376903" y="256617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8" name="Google Shape;9508;g3c96f182b49_4_13922"/>
            <p:cNvSpPr/>
            <p:nvPr/>
          </p:nvSpPr>
          <p:spPr>
            <a:xfrm>
              <a:off x="12615016" y="256617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59" name="Google Shape;9509;g3c96f182b49_4_13922"/>
            <p:cNvSpPr/>
            <p:nvPr/>
          </p:nvSpPr>
          <p:spPr>
            <a:xfrm>
              <a:off x="12376903" y="265332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0" name="Google Shape;9510;g3c96f182b49_4_13922"/>
            <p:cNvSpPr/>
            <p:nvPr/>
          </p:nvSpPr>
          <p:spPr>
            <a:xfrm>
              <a:off x="12615016" y="265332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1" name="Google Shape;9511;g3c96f182b49_4_13922"/>
            <p:cNvSpPr/>
            <p:nvPr/>
          </p:nvSpPr>
          <p:spPr>
            <a:xfrm>
              <a:off x="12376903" y="274170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2" name="Google Shape;9512;g3c96f182b49_4_13922"/>
            <p:cNvSpPr/>
            <p:nvPr/>
          </p:nvSpPr>
          <p:spPr>
            <a:xfrm>
              <a:off x="12615016" y="274170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3" name="Google Shape;9513;g3c96f182b49_4_13922"/>
            <p:cNvSpPr/>
            <p:nvPr/>
          </p:nvSpPr>
          <p:spPr>
            <a:xfrm>
              <a:off x="12376903" y="282885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4" name="Google Shape;9514;g3c96f182b49_4_13922"/>
            <p:cNvSpPr/>
            <p:nvPr/>
          </p:nvSpPr>
          <p:spPr>
            <a:xfrm>
              <a:off x="12615016" y="282885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5" name="Google Shape;9515;g3c96f182b49_4_13922"/>
            <p:cNvSpPr/>
            <p:nvPr/>
          </p:nvSpPr>
          <p:spPr>
            <a:xfrm>
              <a:off x="12376903" y="291594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6" name="Google Shape;9516;g3c96f182b49_4_13922"/>
            <p:cNvSpPr/>
            <p:nvPr/>
          </p:nvSpPr>
          <p:spPr>
            <a:xfrm>
              <a:off x="12615016" y="291594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7" name="Google Shape;9517;g3c96f182b49_4_13922"/>
            <p:cNvSpPr/>
            <p:nvPr/>
          </p:nvSpPr>
          <p:spPr>
            <a:xfrm>
              <a:off x="12376903" y="300310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8" name="Google Shape;9518;g3c96f182b49_4_13922"/>
            <p:cNvSpPr/>
            <p:nvPr/>
          </p:nvSpPr>
          <p:spPr>
            <a:xfrm>
              <a:off x="12615016" y="300310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69" name="Google Shape;9519;g3c96f182b49_4_13922"/>
            <p:cNvSpPr/>
            <p:nvPr/>
          </p:nvSpPr>
          <p:spPr>
            <a:xfrm>
              <a:off x="12376903" y="309147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0" name="Google Shape;9520;g3c96f182b49_4_13922"/>
            <p:cNvSpPr/>
            <p:nvPr/>
          </p:nvSpPr>
          <p:spPr>
            <a:xfrm>
              <a:off x="12615016" y="309147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1" name="Google Shape;9521;g3c96f182b49_4_13922"/>
            <p:cNvSpPr/>
            <p:nvPr/>
          </p:nvSpPr>
          <p:spPr>
            <a:xfrm>
              <a:off x="12376903" y="31786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2" name="Google Shape;9522;g3c96f182b49_4_13922"/>
            <p:cNvSpPr/>
            <p:nvPr/>
          </p:nvSpPr>
          <p:spPr>
            <a:xfrm>
              <a:off x="12615016" y="31786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3" name="Google Shape;9523;g3c96f182b49_4_13922"/>
            <p:cNvSpPr/>
            <p:nvPr/>
          </p:nvSpPr>
          <p:spPr>
            <a:xfrm>
              <a:off x="12376903" y="326571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4" name="Google Shape;9524;g3c96f182b49_4_13922"/>
            <p:cNvSpPr/>
            <p:nvPr/>
          </p:nvSpPr>
          <p:spPr>
            <a:xfrm>
              <a:off x="12615016" y="326571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5" name="Google Shape;9525;g3c96f182b49_4_13922"/>
            <p:cNvSpPr/>
            <p:nvPr/>
          </p:nvSpPr>
          <p:spPr>
            <a:xfrm>
              <a:off x="12376903" y="335409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6" name="Google Shape;9526;g3c96f182b49_4_13922"/>
            <p:cNvSpPr/>
            <p:nvPr/>
          </p:nvSpPr>
          <p:spPr>
            <a:xfrm>
              <a:off x="12615016" y="335409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7" name="Google Shape;9527;g3c96f182b49_4_13922"/>
            <p:cNvSpPr/>
            <p:nvPr/>
          </p:nvSpPr>
          <p:spPr>
            <a:xfrm>
              <a:off x="12376903" y="344124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8" name="Google Shape;9528;g3c96f182b49_4_13922"/>
            <p:cNvSpPr/>
            <p:nvPr/>
          </p:nvSpPr>
          <p:spPr>
            <a:xfrm>
              <a:off x="12615016" y="344124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79" name="Google Shape;9529;g3c96f182b49_4_13922"/>
            <p:cNvSpPr/>
            <p:nvPr/>
          </p:nvSpPr>
          <p:spPr>
            <a:xfrm>
              <a:off x="12376903" y="3528338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0" name="Google Shape;9530;g3c96f182b49_4_13922"/>
            <p:cNvSpPr/>
            <p:nvPr/>
          </p:nvSpPr>
          <p:spPr>
            <a:xfrm>
              <a:off x="12615016" y="3528338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1" name="Google Shape;9531;g3c96f182b49_4_13922"/>
            <p:cNvSpPr/>
            <p:nvPr/>
          </p:nvSpPr>
          <p:spPr>
            <a:xfrm>
              <a:off x="12376903" y="361549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2" name="Google Shape;9532;g3c96f182b49_4_13922"/>
            <p:cNvSpPr/>
            <p:nvPr/>
          </p:nvSpPr>
          <p:spPr>
            <a:xfrm>
              <a:off x="12615016" y="361549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3" name="Google Shape;9533;g3c96f182b49_4_13922"/>
            <p:cNvSpPr/>
            <p:nvPr/>
          </p:nvSpPr>
          <p:spPr>
            <a:xfrm>
              <a:off x="12376903" y="370386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4" name="Google Shape;9534;g3c96f182b49_4_13922"/>
            <p:cNvSpPr/>
            <p:nvPr/>
          </p:nvSpPr>
          <p:spPr>
            <a:xfrm>
              <a:off x="12615016" y="370386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5" name="Google Shape;9535;g3c96f182b49_4_13922"/>
            <p:cNvSpPr/>
            <p:nvPr/>
          </p:nvSpPr>
          <p:spPr>
            <a:xfrm>
              <a:off x="12376903" y="379102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6" name="Google Shape;9536;g3c96f182b49_4_13922"/>
            <p:cNvSpPr/>
            <p:nvPr/>
          </p:nvSpPr>
          <p:spPr>
            <a:xfrm>
              <a:off x="12615016" y="379102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7" name="Google Shape;9537;g3c96f182b49_4_13922"/>
            <p:cNvSpPr/>
            <p:nvPr/>
          </p:nvSpPr>
          <p:spPr>
            <a:xfrm>
              <a:off x="12376903" y="387811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8" name="Google Shape;9538;g3c96f182b49_4_13922"/>
            <p:cNvSpPr/>
            <p:nvPr/>
          </p:nvSpPr>
          <p:spPr>
            <a:xfrm>
              <a:off x="12615016" y="387811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89" name="Google Shape;9539;g3c96f182b49_4_13922"/>
            <p:cNvSpPr/>
            <p:nvPr/>
          </p:nvSpPr>
          <p:spPr>
            <a:xfrm>
              <a:off x="12376903" y="396526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0" name="Google Shape;9540;g3c96f182b49_4_13922"/>
            <p:cNvSpPr/>
            <p:nvPr/>
          </p:nvSpPr>
          <p:spPr>
            <a:xfrm>
              <a:off x="12615016" y="396526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1" name="Google Shape;9541;g3c96f182b49_4_13922"/>
            <p:cNvSpPr/>
            <p:nvPr/>
          </p:nvSpPr>
          <p:spPr>
            <a:xfrm>
              <a:off x="12376903" y="4053639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2" name="Google Shape;9542;g3c96f182b49_4_13922"/>
            <p:cNvSpPr/>
            <p:nvPr/>
          </p:nvSpPr>
          <p:spPr>
            <a:xfrm>
              <a:off x="12615016" y="4053639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3" name="Google Shape;9543;g3c96f182b49_4_13922"/>
            <p:cNvSpPr/>
            <p:nvPr/>
          </p:nvSpPr>
          <p:spPr>
            <a:xfrm>
              <a:off x="12376903" y="414079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4" name="Google Shape;9544;g3c96f182b49_4_13922"/>
            <p:cNvSpPr/>
            <p:nvPr/>
          </p:nvSpPr>
          <p:spPr>
            <a:xfrm>
              <a:off x="12615016" y="414079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5" name="Google Shape;9545;g3c96f182b49_4_13922"/>
            <p:cNvSpPr/>
            <p:nvPr/>
          </p:nvSpPr>
          <p:spPr>
            <a:xfrm>
              <a:off x="12376903" y="422788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6" name="Google Shape;9546;g3c96f182b49_4_13922"/>
            <p:cNvSpPr/>
            <p:nvPr/>
          </p:nvSpPr>
          <p:spPr>
            <a:xfrm>
              <a:off x="12615016" y="422788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7" name="Google Shape;9547;g3c96f182b49_4_13922"/>
            <p:cNvSpPr/>
            <p:nvPr/>
          </p:nvSpPr>
          <p:spPr>
            <a:xfrm>
              <a:off x="12376903" y="431503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8" name="Google Shape;9548;g3c96f182b49_4_13922"/>
            <p:cNvSpPr/>
            <p:nvPr/>
          </p:nvSpPr>
          <p:spPr>
            <a:xfrm>
              <a:off x="12615016" y="431503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899" name="Google Shape;9549;g3c96f182b49_4_13922"/>
            <p:cNvSpPr/>
            <p:nvPr/>
          </p:nvSpPr>
          <p:spPr>
            <a:xfrm>
              <a:off x="12376903" y="4403411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0" name="Google Shape;9550;g3c96f182b49_4_13922"/>
            <p:cNvSpPr/>
            <p:nvPr/>
          </p:nvSpPr>
          <p:spPr>
            <a:xfrm>
              <a:off x="12615016" y="4403411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1" name="Google Shape;9551;g3c96f182b49_4_13922"/>
            <p:cNvSpPr/>
            <p:nvPr/>
          </p:nvSpPr>
          <p:spPr>
            <a:xfrm>
              <a:off x="12376903" y="449056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2" name="Google Shape;9552;g3c96f182b49_4_13922"/>
            <p:cNvSpPr/>
            <p:nvPr/>
          </p:nvSpPr>
          <p:spPr>
            <a:xfrm>
              <a:off x="12615016" y="449056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3" name="Google Shape;9553;g3c96f182b49_4_13922"/>
            <p:cNvSpPr/>
            <p:nvPr/>
          </p:nvSpPr>
          <p:spPr>
            <a:xfrm>
              <a:off x="12376903" y="4577654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4" name="Google Shape;9554;g3c96f182b49_4_13922"/>
            <p:cNvSpPr/>
            <p:nvPr/>
          </p:nvSpPr>
          <p:spPr>
            <a:xfrm>
              <a:off x="12615016" y="4577654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5" name="Google Shape;9555;g3c96f182b49_4_13922"/>
            <p:cNvSpPr/>
            <p:nvPr/>
          </p:nvSpPr>
          <p:spPr>
            <a:xfrm>
              <a:off x="12376903" y="4666030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6" name="Google Shape;9556;g3c96f182b49_4_13922"/>
            <p:cNvSpPr/>
            <p:nvPr/>
          </p:nvSpPr>
          <p:spPr>
            <a:xfrm>
              <a:off x="12615016" y="4666030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7" name="Google Shape;9557;g3c96f182b49_4_13922"/>
            <p:cNvSpPr/>
            <p:nvPr/>
          </p:nvSpPr>
          <p:spPr>
            <a:xfrm>
              <a:off x="12376903" y="4753183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8" name="Google Shape;9558;g3c96f182b49_4_13922"/>
            <p:cNvSpPr/>
            <p:nvPr/>
          </p:nvSpPr>
          <p:spPr>
            <a:xfrm>
              <a:off x="12615016" y="4753183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09" name="Google Shape;9559;g3c96f182b49_4_13922"/>
            <p:cNvSpPr/>
            <p:nvPr/>
          </p:nvSpPr>
          <p:spPr>
            <a:xfrm>
              <a:off x="12376903" y="4840337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0" name="Google Shape;9560;g3c96f182b49_4_13922"/>
            <p:cNvSpPr/>
            <p:nvPr/>
          </p:nvSpPr>
          <p:spPr>
            <a:xfrm>
              <a:off x="12615016" y="4840337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1" name="Google Shape;9561;g3c96f182b49_4_13922"/>
            <p:cNvSpPr/>
            <p:nvPr/>
          </p:nvSpPr>
          <p:spPr>
            <a:xfrm>
              <a:off x="12376903" y="4927426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2" name="Google Shape;9562;g3c96f182b49_4_13922"/>
            <p:cNvSpPr/>
            <p:nvPr/>
          </p:nvSpPr>
          <p:spPr>
            <a:xfrm>
              <a:off x="12615016" y="4927426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3" name="Google Shape;9563;g3c96f182b49_4_13922"/>
            <p:cNvSpPr/>
            <p:nvPr/>
          </p:nvSpPr>
          <p:spPr>
            <a:xfrm>
              <a:off x="12376903" y="5015802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4" name="Google Shape;9564;g3c96f182b49_4_13922"/>
            <p:cNvSpPr/>
            <p:nvPr/>
          </p:nvSpPr>
          <p:spPr>
            <a:xfrm>
              <a:off x="12615016" y="5015802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5" name="Google Shape;9565;g3c96f182b49_4_13922"/>
            <p:cNvSpPr/>
            <p:nvPr/>
          </p:nvSpPr>
          <p:spPr>
            <a:xfrm>
              <a:off x="12376903" y="5102955"/>
              <a:ext cx="1902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6" name="Google Shape;9566;g3c96f182b49_4_13922"/>
            <p:cNvSpPr/>
            <p:nvPr/>
          </p:nvSpPr>
          <p:spPr>
            <a:xfrm>
              <a:off x="12615016" y="5102955"/>
              <a:ext cx="4675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17" name="Google Shape;9567;g3c96f182b49_4_13922"/>
            <p:cNvSpPr/>
            <p:nvPr/>
          </p:nvSpPr>
          <p:spPr>
            <a:xfrm>
              <a:off x="3734547" y="2221355"/>
              <a:ext cx="9568951" cy="300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6604" y="591"/>
                  </a:lnTo>
                  <a:lnTo>
                    <a:pt x="6474" y="591"/>
                  </a:lnTo>
                  <a:lnTo>
                    <a:pt x="6604" y="1005"/>
                  </a:lnTo>
                  <a:lnTo>
                    <a:pt x="6604" y="3360"/>
                  </a:lnTo>
                  <a:lnTo>
                    <a:pt x="6474" y="3360"/>
                  </a:lnTo>
                  <a:lnTo>
                    <a:pt x="6604" y="3775"/>
                  </a:lnTo>
                  <a:lnTo>
                    <a:pt x="6604" y="7488"/>
                  </a:lnTo>
                  <a:lnTo>
                    <a:pt x="5128" y="7488"/>
                  </a:lnTo>
                  <a:lnTo>
                    <a:pt x="5128" y="6888"/>
                  </a:lnTo>
                  <a:lnTo>
                    <a:pt x="3707" y="6888"/>
                  </a:lnTo>
                  <a:lnTo>
                    <a:pt x="3707" y="7488"/>
                  </a:lnTo>
                  <a:lnTo>
                    <a:pt x="3557" y="7488"/>
                  </a:lnTo>
                  <a:lnTo>
                    <a:pt x="3707" y="7920"/>
                  </a:lnTo>
                  <a:lnTo>
                    <a:pt x="3707" y="9993"/>
                  </a:lnTo>
                  <a:lnTo>
                    <a:pt x="0" y="9993"/>
                  </a:lnTo>
                  <a:lnTo>
                    <a:pt x="0" y="13353"/>
                  </a:lnTo>
                  <a:lnTo>
                    <a:pt x="111" y="13715"/>
                  </a:lnTo>
                  <a:lnTo>
                    <a:pt x="111" y="21600"/>
                  </a:lnTo>
                  <a:lnTo>
                    <a:pt x="21486" y="21600"/>
                  </a:lnTo>
                  <a:lnTo>
                    <a:pt x="21486" y="13715"/>
                  </a:lnTo>
                  <a:lnTo>
                    <a:pt x="21600" y="13353"/>
                  </a:lnTo>
                  <a:lnTo>
                    <a:pt x="21600" y="9993"/>
                  </a:lnTo>
                  <a:lnTo>
                    <a:pt x="17891" y="9993"/>
                  </a:lnTo>
                  <a:lnTo>
                    <a:pt x="17891" y="7920"/>
                  </a:lnTo>
                  <a:lnTo>
                    <a:pt x="18043" y="7488"/>
                  </a:lnTo>
                  <a:lnTo>
                    <a:pt x="17891" y="7488"/>
                  </a:lnTo>
                  <a:lnTo>
                    <a:pt x="17891" y="6888"/>
                  </a:lnTo>
                  <a:lnTo>
                    <a:pt x="16469" y="6888"/>
                  </a:lnTo>
                  <a:lnTo>
                    <a:pt x="16469" y="7488"/>
                  </a:lnTo>
                  <a:lnTo>
                    <a:pt x="14996" y="7488"/>
                  </a:lnTo>
                  <a:lnTo>
                    <a:pt x="14996" y="3775"/>
                  </a:lnTo>
                  <a:lnTo>
                    <a:pt x="15126" y="3360"/>
                  </a:lnTo>
                  <a:lnTo>
                    <a:pt x="14996" y="3360"/>
                  </a:lnTo>
                  <a:lnTo>
                    <a:pt x="14996" y="1005"/>
                  </a:lnTo>
                  <a:lnTo>
                    <a:pt x="15126" y="591"/>
                  </a:lnTo>
                  <a:lnTo>
                    <a:pt x="14996" y="591"/>
                  </a:lnTo>
                  <a:lnTo>
                    <a:pt x="14996" y="0"/>
                  </a:lnTo>
                  <a:close/>
                </a:path>
              </a:pathLst>
            </a:custGeom>
            <a:solidFill>
              <a:srgbClr val="F1C15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18" name="Google Shape;9568;g3c96f182b49_4_13922"/>
            <p:cNvSpPr/>
            <p:nvPr/>
          </p:nvSpPr>
          <p:spPr>
            <a:xfrm>
              <a:off x="3707532" y="2212736"/>
              <a:ext cx="9568952" cy="3006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891" y="9998"/>
                  </a:moveTo>
                  <a:lnTo>
                    <a:pt x="17891" y="7917"/>
                  </a:lnTo>
                  <a:lnTo>
                    <a:pt x="18043" y="7494"/>
                  </a:lnTo>
                  <a:lnTo>
                    <a:pt x="17891" y="7494"/>
                  </a:lnTo>
                  <a:lnTo>
                    <a:pt x="17891" y="6894"/>
                  </a:lnTo>
                  <a:lnTo>
                    <a:pt x="16472" y="6894"/>
                  </a:lnTo>
                  <a:lnTo>
                    <a:pt x="16472" y="7494"/>
                  </a:lnTo>
                  <a:lnTo>
                    <a:pt x="14996" y="7494"/>
                  </a:lnTo>
                  <a:lnTo>
                    <a:pt x="14996" y="3774"/>
                  </a:lnTo>
                  <a:lnTo>
                    <a:pt x="15126" y="3359"/>
                  </a:lnTo>
                  <a:lnTo>
                    <a:pt x="14996" y="3359"/>
                  </a:lnTo>
                  <a:lnTo>
                    <a:pt x="14996" y="1014"/>
                  </a:lnTo>
                  <a:lnTo>
                    <a:pt x="15126" y="600"/>
                  </a:lnTo>
                  <a:lnTo>
                    <a:pt x="14996" y="600"/>
                  </a:lnTo>
                  <a:lnTo>
                    <a:pt x="14996" y="0"/>
                  </a:lnTo>
                  <a:lnTo>
                    <a:pt x="6604" y="0"/>
                  </a:lnTo>
                  <a:lnTo>
                    <a:pt x="6604" y="600"/>
                  </a:lnTo>
                  <a:lnTo>
                    <a:pt x="6474" y="600"/>
                  </a:lnTo>
                  <a:lnTo>
                    <a:pt x="6604" y="1014"/>
                  </a:lnTo>
                  <a:lnTo>
                    <a:pt x="6604" y="3359"/>
                  </a:lnTo>
                  <a:lnTo>
                    <a:pt x="6474" y="3359"/>
                  </a:lnTo>
                  <a:lnTo>
                    <a:pt x="6604" y="3774"/>
                  </a:lnTo>
                  <a:lnTo>
                    <a:pt x="6604" y="7494"/>
                  </a:lnTo>
                  <a:lnTo>
                    <a:pt x="5128" y="7494"/>
                  </a:lnTo>
                  <a:lnTo>
                    <a:pt x="5128" y="6894"/>
                  </a:lnTo>
                  <a:lnTo>
                    <a:pt x="3709" y="6894"/>
                  </a:lnTo>
                  <a:lnTo>
                    <a:pt x="3709" y="7494"/>
                  </a:lnTo>
                  <a:lnTo>
                    <a:pt x="3557" y="7494"/>
                  </a:lnTo>
                  <a:lnTo>
                    <a:pt x="3709" y="7917"/>
                  </a:lnTo>
                  <a:lnTo>
                    <a:pt x="3709" y="9998"/>
                  </a:lnTo>
                  <a:lnTo>
                    <a:pt x="0" y="9998"/>
                  </a:lnTo>
                  <a:lnTo>
                    <a:pt x="0" y="13357"/>
                  </a:lnTo>
                  <a:lnTo>
                    <a:pt x="114" y="13718"/>
                  </a:lnTo>
                  <a:lnTo>
                    <a:pt x="114" y="21600"/>
                  </a:lnTo>
                  <a:lnTo>
                    <a:pt x="21486" y="21600"/>
                  </a:lnTo>
                  <a:lnTo>
                    <a:pt x="21486" y="13718"/>
                  </a:lnTo>
                  <a:lnTo>
                    <a:pt x="21600" y="13357"/>
                  </a:lnTo>
                  <a:lnTo>
                    <a:pt x="21600" y="9998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19" name="Google Shape;9569;g3c96f182b49_4_13922"/>
            <p:cNvSpPr/>
            <p:nvPr/>
          </p:nvSpPr>
          <p:spPr>
            <a:xfrm>
              <a:off x="7847103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0" name="Google Shape;9570;g3c96f182b49_4_13922"/>
            <p:cNvSpPr/>
            <p:nvPr/>
          </p:nvSpPr>
          <p:spPr>
            <a:xfrm>
              <a:off x="658180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1" name="Google Shape;9571;g3c96f182b49_4_13922"/>
            <p:cNvSpPr/>
            <p:nvPr/>
          </p:nvSpPr>
          <p:spPr>
            <a:xfrm>
              <a:off x="7896180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2" name="Google Shape;9572;g3c96f182b49_4_13922"/>
            <p:cNvSpPr/>
            <p:nvPr/>
          </p:nvSpPr>
          <p:spPr>
            <a:xfrm>
              <a:off x="7913353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3" name="Google Shape;9573;g3c96f182b49_4_13922"/>
            <p:cNvSpPr/>
            <p:nvPr/>
          </p:nvSpPr>
          <p:spPr>
            <a:xfrm>
              <a:off x="7945256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4" name="Google Shape;9574;g3c96f182b49_4_13922"/>
            <p:cNvSpPr/>
            <p:nvPr/>
          </p:nvSpPr>
          <p:spPr>
            <a:xfrm>
              <a:off x="7945256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5" name="Google Shape;9575;g3c96f182b49_4_13922"/>
            <p:cNvSpPr/>
            <p:nvPr/>
          </p:nvSpPr>
          <p:spPr>
            <a:xfrm>
              <a:off x="8120784" y="4263515"/>
              <a:ext cx="4907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6" name="Google Shape;9576;g3c96f182b49_4_13922"/>
            <p:cNvSpPr/>
            <p:nvPr/>
          </p:nvSpPr>
          <p:spPr>
            <a:xfrm>
              <a:off x="8137958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7" name="Google Shape;9577;g3c96f182b49_4_13922"/>
            <p:cNvSpPr/>
            <p:nvPr/>
          </p:nvSpPr>
          <p:spPr>
            <a:xfrm>
              <a:off x="8169861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8" name="Google Shape;9578;g3c96f182b49_4_13922"/>
            <p:cNvSpPr/>
            <p:nvPr/>
          </p:nvSpPr>
          <p:spPr>
            <a:xfrm>
              <a:off x="8169861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29" name="Google Shape;9579;g3c96f182b49_4_13922"/>
            <p:cNvSpPr/>
            <p:nvPr/>
          </p:nvSpPr>
          <p:spPr>
            <a:xfrm>
              <a:off x="7906020" y="4119889"/>
              <a:ext cx="585377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20060" y="21600"/>
                  </a:lnTo>
                  <a:lnTo>
                    <a:pt x="20060" y="0"/>
                  </a:lnTo>
                  <a:lnTo>
                    <a:pt x="18522" y="0"/>
                  </a:lnTo>
                  <a:lnTo>
                    <a:pt x="18522" y="21600"/>
                  </a:lnTo>
                  <a:lnTo>
                    <a:pt x="16981" y="21600"/>
                  </a:lnTo>
                  <a:lnTo>
                    <a:pt x="16981" y="0"/>
                  </a:lnTo>
                  <a:lnTo>
                    <a:pt x="15441" y="0"/>
                  </a:lnTo>
                  <a:lnTo>
                    <a:pt x="15441" y="21600"/>
                  </a:lnTo>
                  <a:lnTo>
                    <a:pt x="13903" y="21600"/>
                  </a:lnTo>
                  <a:lnTo>
                    <a:pt x="13903" y="0"/>
                  </a:lnTo>
                  <a:lnTo>
                    <a:pt x="12363" y="0"/>
                  </a:lnTo>
                  <a:lnTo>
                    <a:pt x="12363" y="21600"/>
                  </a:lnTo>
                  <a:lnTo>
                    <a:pt x="10823" y="21600"/>
                  </a:lnTo>
                  <a:lnTo>
                    <a:pt x="10823" y="0"/>
                  </a:lnTo>
                  <a:lnTo>
                    <a:pt x="9282" y="0"/>
                  </a:lnTo>
                  <a:lnTo>
                    <a:pt x="9282" y="21600"/>
                  </a:lnTo>
                  <a:lnTo>
                    <a:pt x="7744" y="21600"/>
                  </a:lnTo>
                  <a:lnTo>
                    <a:pt x="7744" y="0"/>
                  </a:lnTo>
                  <a:lnTo>
                    <a:pt x="6159" y="0"/>
                  </a:lnTo>
                  <a:lnTo>
                    <a:pt x="6159" y="21600"/>
                  </a:lnTo>
                  <a:lnTo>
                    <a:pt x="4619" y="21600"/>
                  </a:lnTo>
                  <a:lnTo>
                    <a:pt x="4619" y="0"/>
                  </a:lnTo>
                  <a:lnTo>
                    <a:pt x="3078" y="0"/>
                  </a:lnTo>
                  <a:lnTo>
                    <a:pt x="3078" y="21600"/>
                  </a:lnTo>
                  <a:lnTo>
                    <a:pt x="1540" y="21600"/>
                  </a:lnTo>
                  <a:lnTo>
                    <a:pt x="154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0" name="Google Shape;9580;g3c96f182b49_4_13922"/>
            <p:cNvSpPr/>
            <p:nvPr/>
          </p:nvSpPr>
          <p:spPr>
            <a:xfrm>
              <a:off x="6632099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77" y="0"/>
                  </a:lnTo>
                  <a:lnTo>
                    <a:pt x="4277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30" y="0"/>
                  </a:lnTo>
                  <a:lnTo>
                    <a:pt x="7130" y="21600"/>
                  </a:lnTo>
                  <a:lnTo>
                    <a:pt x="8557" y="21600"/>
                  </a:lnTo>
                  <a:lnTo>
                    <a:pt x="8557" y="0"/>
                  </a:lnTo>
                  <a:lnTo>
                    <a:pt x="9981" y="0"/>
                  </a:lnTo>
                  <a:lnTo>
                    <a:pt x="9981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7" y="0"/>
                  </a:lnTo>
                  <a:lnTo>
                    <a:pt x="15727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1" name="Google Shape;9581;g3c96f182b49_4_13922"/>
            <p:cNvSpPr/>
            <p:nvPr/>
          </p:nvSpPr>
          <p:spPr>
            <a:xfrm>
              <a:off x="666895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2" name="Google Shape;9582;g3c96f182b49_4_13922"/>
            <p:cNvSpPr/>
            <p:nvPr/>
          </p:nvSpPr>
          <p:spPr>
            <a:xfrm>
              <a:off x="7313247" y="4018070"/>
              <a:ext cx="533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33" name="Google Shape;9583;g3c96f182b49_4_13922"/>
            <p:cNvSpPr/>
            <p:nvPr/>
          </p:nvSpPr>
          <p:spPr>
            <a:xfrm>
              <a:off x="6632099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4" name="Google Shape;9584;g3c96f182b49_4_13922"/>
            <p:cNvSpPr/>
            <p:nvPr/>
          </p:nvSpPr>
          <p:spPr>
            <a:xfrm>
              <a:off x="7132829" y="4263515"/>
              <a:ext cx="131343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5" name="Google Shape;9585;g3c96f182b49_4_13922"/>
            <p:cNvSpPr/>
            <p:nvPr/>
          </p:nvSpPr>
          <p:spPr>
            <a:xfrm>
              <a:off x="696469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6" name="Google Shape;9586;g3c96f182b49_4_13922"/>
            <p:cNvSpPr/>
            <p:nvPr/>
          </p:nvSpPr>
          <p:spPr>
            <a:xfrm>
              <a:off x="6859148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7" name="Google Shape;9587;g3c96f182b49_4_13922"/>
            <p:cNvSpPr/>
            <p:nvPr/>
          </p:nvSpPr>
          <p:spPr>
            <a:xfrm>
              <a:off x="692539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8" name="Google Shape;9588;g3c96f182b49_4_13922"/>
            <p:cNvSpPr/>
            <p:nvPr/>
          </p:nvSpPr>
          <p:spPr>
            <a:xfrm>
              <a:off x="692539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39" name="Google Shape;9589;g3c96f182b49_4_13922"/>
            <p:cNvSpPr/>
            <p:nvPr/>
          </p:nvSpPr>
          <p:spPr>
            <a:xfrm>
              <a:off x="5641699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0" name="Google Shape;9590;g3c96f182b49_4_13922"/>
            <p:cNvSpPr/>
            <p:nvPr/>
          </p:nvSpPr>
          <p:spPr>
            <a:xfrm>
              <a:off x="544166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1" name="Google Shape;9591;g3c96f182b49_4_13922"/>
            <p:cNvSpPr/>
            <p:nvPr/>
          </p:nvSpPr>
          <p:spPr>
            <a:xfrm>
              <a:off x="584173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2" name="Google Shape;9592;g3c96f182b49_4_13922"/>
            <p:cNvSpPr/>
            <p:nvPr/>
          </p:nvSpPr>
          <p:spPr>
            <a:xfrm>
              <a:off x="5299324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3" name="Google Shape;9593;g3c96f182b49_4_13922"/>
            <p:cNvSpPr/>
            <p:nvPr/>
          </p:nvSpPr>
          <p:spPr>
            <a:xfrm>
              <a:off x="5348400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4" y="0"/>
                  </a:lnTo>
                  <a:lnTo>
                    <a:pt x="1424" y="21600"/>
                  </a:lnTo>
                  <a:lnTo>
                    <a:pt x="2845" y="21600"/>
                  </a:lnTo>
                  <a:lnTo>
                    <a:pt x="2845" y="0"/>
                  </a:lnTo>
                  <a:lnTo>
                    <a:pt x="4269" y="0"/>
                  </a:lnTo>
                  <a:lnTo>
                    <a:pt x="4269" y="21600"/>
                  </a:lnTo>
                  <a:lnTo>
                    <a:pt x="5735" y="21600"/>
                  </a:lnTo>
                  <a:lnTo>
                    <a:pt x="5735" y="0"/>
                  </a:lnTo>
                  <a:lnTo>
                    <a:pt x="7158" y="0"/>
                  </a:lnTo>
                  <a:lnTo>
                    <a:pt x="7158" y="21600"/>
                  </a:lnTo>
                  <a:lnTo>
                    <a:pt x="8580" y="21600"/>
                  </a:lnTo>
                  <a:lnTo>
                    <a:pt x="8580" y="0"/>
                  </a:lnTo>
                  <a:lnTo>
                    <a:pt x="10004" y="0"/>
                  </a:lnTo>
                  <a:lnTo>
                    <a:pt x="10004" y="21600"/>
                  </a:lnTo>
                  <a:lnTo>
                    <a:pt x="11427" y="21600"/>
                  </a:lnTo>
                  <a:lnTo>
                    <a:pt x="11427" y="0"/>
                  </a:lnTo>
                  <a:lnTo>
                    <a:pt x="12851" y="0"/>
                  </a:lnTo>
                  <a:lnTo>
                    <a:pt x="12851" y="21600"/>
                  </a:lnTo>
                  <a:lnTo>
                    <a:pt x="14273" y="21600"/>
                  </a:lnTo>
                  <a:lnTo>
                    <a:pt x="14273" y="0"/>
                  </a:lnTo>
                  <a:lnTo>
                    <a:pt x="15697" y="0"/>
                  </a:lnTo>
                  <a:lnTo>
                    <a:pt x="15697" y="21600"/>
                  </a:lnTo>
                  <a:lnTo>
                    <a:pt x="17120" y="21600"/>
                  </a:lnTo>
                  <a:lnTo>
                    <a:pt x="17120" y="0"/>
                  </a:lnTo>
                  <a:lnTo>
                    <a:pt x="18544" y="0"/>
                  </a:lnTo>
                  <a:lnTo>
                    <a:pt x="18544" y="21600"/>
                  </a:lnTo>
                  <a:lnTo>
                    <a:pt x="20007" y="21600"/>
                  </a:lnTo>
                  <a:lnTo>
                    <a:pt x="20007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4" name="Google Shape;9594;g3c96f182b49_4_13922"/>
            <p:cNvSpPr/>
            <p:nvPr/>
          </p:nvSpPr>
          <p:spPr>
            <a:xfrm>
              <a:off x="5386413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5" name="Google Shape;9595;g3c96f182b49_4_13922"/>
            <p:cNvSpPr/>
            <p:nvPr/>
          </p:nvSpPr>
          <p:spPr>
            <a:xfrm>
              <a:off x="5348400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6" name="Google Shape;9596;g3c96f182b49_4_13922"/>
            <p:cNvSpPr/>
            <p:nvPr/>
          </p:nvSpPr>
          <p:spPr>
            <a:xfrm>
              <a:off x="5849131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7" name="Google Shape;9597;g3c96f182b49_4_13922"/>
            <p:cNvSpPr/>
            <p:nvPr/>
          </p:nvSpPr>
          <p:spPr>
            <a:xfrm>
              <a:off x="56822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8" name="Google Shape;9598;g3c96f182b49_4_13922"/>
            <p:cNvSpPr/>
            <p:nvPr/>
          </p:nvSpPr>
          <p:spPr>
            <a:xfrm>
              <a:off x="557544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49" name="Google Shape;9599;g3c96f182b49_4_13922"/>
            <p:cNvSpPr/>
            <p:nvPr/>
          </p:nvSpPr>
          <p:spPr>
            <a:xfrm>
              <a:off x="564169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844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50" name="Google Shape;9600;g3c96f182b49_4_13922"/>
            <p:cNvSpPr/>
            <p:nvPr/>
          </p:nvSpPr>
          <p:spPr>
            <a:xfrm>
              <a:off x="701377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1" name="Google Shape;9601;g3c96f182b49_4_13922"/>
            <p:cNvSpPr/>
            <p:nvPr/>
          </p:nvSpPr>
          <p:spPr>
            <a:xfrm>
              <a:off x="701377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2" name="Google Shape;9602;g3c96f182b49_4_13922"/>
            <p:cNvSpPr/>
            <p:nvPr/>
          </p:nvSpPr>
          <p:spPr>
            <a:xfrm>
              <a:off x="6787946" y="4528578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3" name="Google Shape;9603;g3c96f182b49_4_13922"/>
            <p:cNvSpPr/>
            <p:nvPr/>
          </p:nvSpPr>
          <p:spPr>
            <a:xfrm>
              <a:off x="6787946" y="4567877"/>
              <a:ext cx="945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4" name="Google Shape;9604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5" name="Google Shape;9605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6" name="Google Shape;9606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7" name="Google Shape;9607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58" name="Google Shape;9608;g3c96f182b49_4_13922"/>
            <p:cNvSpPr/>
            <p:nvPr/>
          </p:nvSpPr>
          <p:spPr>
            <a:xfrm>
              <a:off x="545639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59" name="Google Shape;9609;g3c96f182b49_4_13922"/>
            <p:cNvSpPr/>
            <p:nvPr/>
          </p:nvSpPr>
          <p:spPr>
            <a:xfrm>
              <a:off x="5350844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093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0" name="Google Shape;9610;g3c96f182b49_4_13922"/>
            <p:cNvSpPr/>
            <p:nvPr/>
          </p:nvSpPr>
          <p:spPr>
            <a:xfrm>
              <a:off x="5415872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1" name="Google Shape;9611;g3c96f182b49_4_13922"/>
            <p:cNvSpPr/>
            <p:nvPr/>
          </p:nvSpPr>
          <p:spPr>
            <a:xfrm>
              <a:off x="550424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62" name="Google Shape;9612;g3c96f182b49_4_13922"/>
            <p:cNvSpPr/>
            <p:nvPr/>
          </p:nvSpPr>
          <p:spPr>
            <a:xfrm>
              <a:off x="550424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63" name="Google Shape;9613;g3c96f182b49_4_13922"/>
            <p:cNvSpPr/>
            <p:nvPr/>
          </p:nvSpPr>
          <p:spPr>
            <a:xfrm>
              <a:off x="5906826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4" name="Google Shape;9614;g3c96f182b49_4_13922"/>
            <p:cNvSpPr/>
            <p:nvPr/>
          </p:nvSpPr>
          <p:spPr>
            <a:xfrm>
              <a:off x="5801277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5" name="Google Shape;9615;g3c96f182b49_4_13922"/>
            <p:cNvSpPr/>
            <p:nvPr/>
          </p:nvSpPr>
          <p:spPr>
            <a:xfrm>
              <a:off x="586752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6" name="Google Shape;9616;g3c96f182b49_4_13922"/>
            <p:cNvSpPr/>
            <p:nvPr/>
          </p:nvSpPr>
          <p:spPr>
            <a:xfrm>
              <a:off x="5730075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67" name="Google Shape;9617;g3c96f182b49_4_13922"/>
            <p:cNvSpPr/>
            <p:nvPr/>
          </p:nvSpPr>
          <p:spPr>
            <a:xfrm>
              <a:off x="5730075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68" name="Google Shape;9618;g3c96f182b49_4_13922"/>
            <p:cNvSpPr/>
            <p:nvPr/>
          </p:nvSpPr>
          <p:spPr>
            <a:xfrm>
              <a:off x="747649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84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69" name="Google Shape;9619;g3c96f182b49_4_13922"/>
            <p:cNvSpPr/>
            <p:nvPr/>
          </p:nvSpPr>
          <p:spPr>
            <a:xfrm>
              <a:off x="7369720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70" name="Google Shape;9620;g3c96f182b49_4_13922"/>
            <p:cNvSpPr/>
            <p:nvPr/>
          </p:nvSpPr>
          <p:spPr>
            <a:xfrm>
              <a:off x="7435970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71" name="Google Shape;9621;g3c96f182b49_4_13922"/>
            <p:cNvSpPr/>
            <p:nvPr/>
          </p:nvSpPr>
          <p:spPr>
            <a:xfrm>
              <a:off x="7524346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2" name="Google Shape;9622;g3c96f182b49_4_13922"/>
            <p:cNvSpPr/>
            <p:nvPr/>
          </p:nvSpPr>
          <p:spPr>
            <a:xfrm>
              <a:off x="7524346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3" name="Google Shape;9623;g3c96f182b49_4_13922"/>
            <p:cNvSpPr/>
            <p:nvPr/>
          </p:nvSpPr>
          <p:spPr>
            <a:xfrm>
              <a:off x="7298518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4" name="Google Shape;9624;g3c96f182b49_4_13922"/>
            <p:cNvSpPr/>
            <p:nvPr/>
          </p:nvSpPr>
          <p:spPr>
            <a:xfrm>
              <a:off x="7298518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5" name="Google Shape;9625;g3c96f182b49_4_13922"/>
            <p:cNvSpPr/>
            <p:nvPr/>
          </p:nvSpPr>
          <p:spPr>
            <a:xfrm>
              <a:off x="7725602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85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76" name="Google Shape;9626;g3c96f182b49_4_13922"/>
            <p:cNvSpPr/>
            <p:nvPr/>
          </p:nvSpPr>
          <p:spPr>
            <a:xfrm>
              <a:off x="762005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77" name="Google Shape;9627;g3c96f182b49_4_13922"/>
            <p:cNvSpPr/>
            <p:nvPr/>
          </p:nvSpPr>
          <p:spPr>
            <a:xfrm>
              <a:off x="7685081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39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78" name="Google Shape;9628;g3c96f182b49_4_13922"/>
            <p:cNvSpPr/>
            <p:nvPr/>
          </p:nvSpPr>
          <p:spPr>
            <a:xfrm>
              <a:off x="777345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79" name="Google Shape;9629;g3c96f182b49_4_13922"/>
            <p:cNvSpPr/>
            <p:nvPr/>
          </p:nvSpPr>
          <p:spPr>
            <a:xfrm>
              <a:off x="777345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0" name="Google Shape;9630;g3c96f182b49_4_13922"/>
            <p:cNvSpPr/>
            <p:nvPr/>
          </p:nvSpPr>
          <p:spPr>
            <a:xfrm>
              <a:off x="754762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1" name="Google Shape;9631;g3c96f182b49_4_13922"/>
            <p:cNvSpPr/>
            <p:nvPr/>
          </p:nvSpPr>
          <p:spPr>
            <a:xfrm>
              <a:off x="754762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2" name="Google Shape;9632;g3c96f182b49_4_13922"/>
            <p:cNvSpPr/>
            <p:nvPr/>
          </p:nvSpPr>
          <p:spPr>
            <a:xfrm>
              <a:off x="830731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3" name="Google Shape;9633;g3c96f182b49_4_13922"/>
            <p:cNvSpPr/>
            <p:nvPr/>
          </p:nvSpPr>
          <p:spPr>
            <a:xfrm>
              <a:off x="830731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4" name="Google Shape;9634;g3c96f182b49_4_13922"/>
            <p:cNvSpPr/>
            <p:nvPr/>
          </p:nvSpPr>
          <p:spPr>
            <a:xfrm>
              <a:off x="8508570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85" name="Google Shape;9635;g3c96f182b49_4_13922"/>
            <p:cNvSpPr/>
            <p:nvPr/>
          </p:nvSpPr>
          <p:spPr>
            <a:xfrm>
              <a:off x="840302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86" name="Google Shape;9636;g3c96f182b49_4_13922"/>
            <p:cNvSpPr/>
            <p:nvPr/>
          </p:nvSpPr>
          <p:spPr>
            <a:xfrm>
              <a:off x="8469334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87" name="Google Shape;9637;g3c96f182b49_4_13922"/>
            <p:cNvSpPr/>
            <p:nvPr/>
          </p:nvSpPr>
          <p:spPr>
            <a:xfrm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8" name="Google Shape;9638;g3c96f182b49_4_13922"/>
            <p:cNvSpPr/>
            <p:nvPr/>
          </p:nvSpPr>
          <p:spPr>
            <a:xfrm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89" name="Google Shape;9639;g3c96f182b49_4_13922"/>
            <p:cNvSpPr/>
            <p:nvPr/>
          </p:nvSpPr>
          <p:spPr>
            <a:xfrm>
              <a:off x="8331883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90" name="Google Shape;9640;g3c96f182b49_4_13922"/>
            <p:cNvSpPr/>
            <p:nvPr/>
          </p:nvSpPr>
          <p:spPr>
            <a:xfrm>
              <a:off x="8331883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91" name="Google Shape;9641;g3c96f182b49_4_13922"/>
            <p:cNvSpPr/>
            <p:nvPr/>
          </p:nvSpPr>
          <p:spPr>
            <a:xfrm>
              <a:off x="737827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2" name="Google Shape;9642;g3c96f182b49_4_13922"/>
            <p:cNvSpPr/>
            <p:nvPr/>
          </p:nvSpPr>
          <p:spPr>
            <a:xfrm>
              <a:off x="755007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3" name="Google Shape;9643;g3c96f182b49_4_13922"/>
            <p:cNvSpPr/>
            <p:nvPr/>
          </p:nvSpPr>
          <p:spPr>
            <a:xfrm>
              <a:off x="772193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4" name="Google Shape;9644;g3c96f182b49_4_13922"/>
            <p:cNvSpPr/>
            <p:nvPr/>
          </p:nvSpPr>
          <p:spPr>
            <a:xfrm>
              <a:off x="619395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5" name="Google Shape;9645;g3c96f182b49_4_13922"/>
            <p:cNvSpPr/>
            <p:nvPr/>
          </p:nvSpPr>
          <p:spPr>
            <a:xfrm>
              <a:off x="608717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6" name="Google Shape;9646;g3c96f182b49_4_13922"/>
            <p:cNvSpPr/>
            <p:nvPr/>
          </p:nvSpPr>
          <p:spPr>
            <a:xfrm>
              <a:off x="6153493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7997" name="Google Shape;9647;g3c96f182b49_4_13922"/>
            <p:cNvSpPr/>
            <p:nvPr/>
          </p:nvSpPr>
          <p:spPr>
            <a:xfrm>
              <a:off x="6241869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98" name="Google Shape;9648;g3c96f182b49_4_13922"/>
            <p:cNvSpPr/>
            <p:nvPr/>
          </p:nvSpPr>
          <p:spPr>
            <a:xfrm>
              <a:off x="6241869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7999" name="Google Shape;9649;g3c96f182b49_4_13922"/>
            <p:cNvSpPr/>
            <p:nvPr/>
          </p:nvSpPr>
          <p:spPr>
            <a:xfrm>
              <a:off x="6016042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0" name="Google Shape;9650;g3c96f182b49_4_13922"/>
            <p:cNvSpPr/>
            <p:nvPr/>
          </p:nvSpPr>
          <p:spPr>
            <a:xfrm>
              <a:off x="6016042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1" name="Google Shape;9651;g3c96f182b49_4_13922"/>
            <p:cNvSpPr/>
            <p:nvPr/>
          </p:nvSpPr>
          <p:spPr>
            <a:xfrm>
              <a:off x="6443126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066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02" name="Google Shape;9652;g3c96f182b49_4_13922"/>
            <p:cNvSpPr/>
            <p:nvPr/>
          </p:nvSpPr>
          <p:spPr>
            <a:xfrm>
              <a:off x="633757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893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03" name="Google Shape;9653;g3c96f182b49_4_13922"/>
            <p:cNvSpPr/>
            <p:nvPr/>
          </p:nvSpPr>
          <p:spPr>
            <a:xfrm>
              <a:off x="6402605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04" name="Google Shape;9654;g3c96f182b49_4_13922"/>
            <p:cNvSpPr/>
            <p:nvPr/>
          </p:nvSpPr>
          <p:spPr>
            <a:xfrm>
              <a:off x="6490980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5" name="Google Shape;9655;g3c96f182b49_4_13922"/>
            <p:cNvSpPr/>
            <p:nvPr/>
          </p:nvSpPr>
          <p:spPr>
            <a:xfrm>
              <a:off x="6490980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6" name="Google Shape;9656;g3c96f182b49_4_13922"/>
            <p:cNvSpPr/>
            <p:nvPr/>
          </p:nvSpPr>
          <p:spPr>
            <a:xfrm>
              <a:off x="626515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7" name="Google Shape;9657;g3c96f182b49_4_13922"/>
            <p:cNvSpPr/>
            <p:nvPr/>
          </p:nvSpPr>
          <p:spPr>
            <a:xfrm>
              <a:off x="626515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08" name="Google Shape;9658;g3c96f182b49_4_13922"/>
            <p:cNvSpPr/>
            <p:nvPr/>
          </p:nvSpPr>
          <p:spPr>
            <a:xfrm>
              <a:off x="609579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09" name="Google Shape;9659;g3c96f182b49_4_13922"/>
            <p:cNvSpPr/>
            <p:nvPr/>
          </p:nvSpPr>
          <p:spPr>
            <a:xfrm>
              <a:off x="6267597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10" name="Google Shape;9660;g3c96f182b49_4_13922"/>
            <p:cNvSpPr/>
            <p:nvPr/>
          </p:nvSpPr>
          <p:spPr>
            <a:xfrm>
              <a:off x="6439460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11" name="Google Shape;9661;g3c96f182b49_4_13922"/>
            <p:cNvSpPr/>
            <p:nvPr/>
          </p:nvSpPr>
          <p:spPr>
            <a:xfrm>
              <a:off x="5817229" y="4018070"/>
              <a:ext cx="76457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2" name="Google Shape;9662;g3c96f182b49_4_13922"/>
            <p:cNvSpPr/>
            <p:nvPr/>
          </p:nvSpPr>
          <p:spPr>
            <a:xfrm>
              <a:off x="491025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13" name="Google Shape;9663;g3c96f182b49_4_13922"/>
            <p:cNvSpPr/>
            <p:nvPr/>
          </p:nvSpPr>
          <p:spPr>
            <a:xfrm>
              <a:off x="480470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14" name="Google Shape;9664;g3c96f182b49_4_13922"/>
            <p:cNvSpPr/>
            <p:nvPr/>
          </p:nvSpPr>
          <p:spPr>
            <a:xfrm>
              <a:off x="4871017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15" name="Google Shape;9665;g3c96f182b49_4_13922"/>
            <p:cNvSpPr/>
            <p:nvPr/>
          </p:nvSpPr>
          <p:spPr>
            <a:xfrm>
              <a:off x="4958106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6" name="Google Shape;9666;g3c96f182b49_4_13922"/>
            <p:cNvSpPr/>
            <p:nvPr/>
          </p:nvSpPr>
          <p:spPr>
            <a:xfrm>
              <a:off x="4958106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7" name="Google Shape;9667;g3c96f182b49_4_13922"/>
            <p:cNvSpPr/>
            <p:nvPr/>
          </p:nvSpPr>
          <p:spPr>
            <a:xfrm>
              <a:off x="4732343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8" name="Google Shape;9668;g3c96f182b49_4_13922"/>
            <p:cNvSpPr/>
            <p:nvPr/>
          </p:nvSpPr>
          <p:spPr>
            <a:xfrm>
              <a:off x="4732343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19" name="Google Shape;9669;g3c96f182b49_4_13922"/>
            <p:cNvSpPr/>
            <p:nvPr/>
          </p:nvSpPr>
          <p:spPr>
            <a:xfrm>
              <a:off x="515942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42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0" name="Google Shape;9670;g3c96f182b49_4_13922"/>
            <p:cNvSpPr/>
            <p:nvPr/>
          </p:nvSpPr>
          <p:spPr>
            <a:xfrm>
              <a:off x="505387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16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1" name="Google Shape;9671;g3c96f182b49_4_13922"/>
            <p:cNvSpPr/>
            <p:nvPr/>
          </p:nvSpPr>
          <p:spPr>
            <a:xfrm>
              <a:off x="512012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2" name="Google Shape;9672;g3c96f182b49_4_13922"/>
            <p:cNvSpPr/>
            <p:nvPr/>
          </p:nvSpPr>
          <p:spPr>
            <a:xfrm>
              <a:off x="520850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23" name="Google Shape;9673;g3c96f182b49_4_13922"/>
            <p:cNvSpPr/>
            <p:nvPr/>
          </p:nvSpPr>
          <p:spPr>
            <a:xfrm>
              <a:off x="520850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24" name="Google Shape;9674;g3c96f182b49_4_13922"/>
            <p:cNvSpPr/>
            <p:nvPr/>
          </p:nvSpPr>
          <p:spPr>
            <a:xfrm>
              <a:off x="3857269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5" name="Google Shape;9675;g3c96f182b49_4_13922"/>
            <p:cNvSpPr/>
            <p:nvPr/>
          </p:nvSpPr>
          <p:spPr>
            <a:xfrm>
              <a:off x="3906346" y="4119889"/>
              <a:ext cx="63207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427" y="0"/>
                  </a:lnTo>
                  <a:lnTo>
                    <a:pt x="1427" y="21600"/>
                  </a:lnTo>
                  <a:lnTo>
                    <a:pt x="2853" y="21600"/>
                  </a:lnTo>
                  <a:lnTo>
                    <a:pt x="2853" y="0"/>
                  </a:lnTo>
                  <a:lnTo>
                    <a:pt x="4280" y="0"/>
                  </a:lnTo>
                  <a:lnTo>
                    <a:pt x="4280" y="21600"/>
                  </a:lnTo>
                  <a:lnTo>
                    <a:pt x="5704" y="21600"/>
                  </a:lnTo>
                  <a:lnTo>
                    <a:pt x="5704" y="0"/>
                  </a:lnTo>
                  <a:lnTo>
                    <a:pt x="7172" y="0"/>
                  </a:lnTo>
                  <a:lnTo>
                    <a:pt x="7172" y="21600"/>
                  </a:lnTo>
                  <a:lnTo>
                    <a:pt x="8599" y="21600"/>
                  </a:lnTo>
                  <a:lnTo>
                    <a:pt x="8599" y="0"/>
                  </a:lnTo>
                  <a:lnTo>
                    <a:pt x="10025" y="0"/>
                  </a:lnTo>
                  <a:lnTo>
                    <a:pt x="10025" y="21600"/>
                  </a:lnTo>
                  <a:lnTo>
                    <a:pt x="11450" y="21600"/>
                  </a:lnTo>
                  <a:lnTo>
                    <a:pt x="11450" y="0"/>
                  </a:lnTo>
                  <a:lnTo>
                    <a:pt x="12876" y="0"/>
                  </a:lnTo>
                  <a:lnTo>
                    <a:pt x="12876" y="21600"/>
                  </a:lnTo>
                  <a:lnTo>
                    <a:pt x="14303" y="21600"/>
                  </a:lnTo>
                  <a:lnTo>
                    <a:pt x="14303" y="0"/>
                  </a:lnTo>
                  <a:lnTo>
                    <a:pt x="15729" y="0"/>
                  </a:lnTo>
                  <a:lnTo>
                    <a:pt x="15729" y="21600"/>
                  </a:lnTo>
                  <a:lnTo>
                    <a:pt x="17153" y="21600"/>
                  </a:lnTo>
                  <a:lnTo>
                    <a:pt x="17153" y="0"/>
                  </a:lnTo>
                  <a:lnTo>
                    <a:pt x="18580" y="0"/>
                  </a:lnTo>
                  <a:lnTo>
                    <a:pt x="18580" y="21600"/>
                  </a:lnTo>
                  <a:lnTo>
                    <a:pt x="20006" y="21600"/>
                  </a:lnTo>
                  <a:lnTo>
                    <a:pt x="20006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6" name="Google Shape;9676;g3c96f182b49_4_13922"/>
            <p:cNvSpPr/>
            <p:nvPr/>
          </p:nvSpPr>
          <p:spPr>
            <a:xfrm>
              <a:off x="3943201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7" name="Google Shape;9677;g3c96f182b49_4_13922"/>
            <p:cNvSpPr/>
            <p:nvPr/>
          </p:nvSpPr>
          <p:spPr>
            <a:xfrm>
              <a:off x="3906346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8" name="Google Shape;9678;g3c96f182b49_4_13922"/>
            <p:cNvSpPr/>
            <p:nvPr/>
          </p:nvSpPr>
          <p:spPr>
            <a:xfrm>
              <a:off x="4407077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29" name="Google Shape;9679;g3c96f182b49_4_13922"/>
            <p:cNvSpPr/>
            <p:nvPr/>
          </p:nvSpPr>
          <p:spPr>
            <a:xfrm>
              <a:off x="409293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1493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0" name="Google Shape;9680;g3c96f182b49_4_13922"/>
            <p:cNvSpPr/>
            <p:nvPr/>
          </p:nvSpPr>
          <p:spPr>
            <a:xfrm>
              <a:off x="455681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1" name="Google Shape;9681;g3c96f182b49_4_13922"/>
            <p:cNvSpPr/>
            <p:nvPr/>
          </p:nvSpPr>
          <p:spPr>
            <a:xfrm>
              <a:off x="4238944" y="4358001"/>
              <a:ext cx="72426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2" name="Google Shape;9682;g3c96f182b49_4_13922"/>
            <p:cNvSpPr/>
            <p:nvPr/>
          </p:nvSpPr>
          <p:spPr>
            <a:xfrm>
              <a:off x="4133395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3" name="Google Shape;9683;g3c96f182b49_4_13922"/>
            <p:cNvSpPr/>
            <p:nvPr/>
          </p:nvSpPr>
          <p:spPr>
            <a:xfrm>
              <a:off x="419970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4" name="Google Shape;9684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35" name="Google Shape;9685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36" name="Google Shape;9686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37" name="Google Shape;9687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38" name="Google Shape;9688;g3c96f182b49_4_13922"/>
            <p:cNvSpPr/>
            <p:nvPr/>
          </p:nvSpPr>
          <p:spPr>
            <a:xfrm>
              <a:off x="401433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293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39" name="Google Shape;9689;g3c96f182b49_4_13922"/>
            <p:cNvSpPr/>
            <p:nvPr/>
          </p:nvSpPr>
          <p:spPr>
            <a:xfrm>
              <a:off x="3907568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0" name="Google Shape;9690;g3c96f182b49_4_13922"/>
            <p:cNvSpPr/>
            <p:nvPr/>
          </p:nvSpPr>
          <p:spPr>
            <a:xfrm>
              <a:off x="397388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1" name="Google Shape;9691;g3c96f182b49_4_13922"/>
            <p:cNvSpPr/>
            <p:nvPr/>
          </p:nvSpPr>
          <p:spPr>
            <a:xfrm>
              <a:off x="4062257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42" name="Google Shape;9692;g3c96f182b49_4_13922"/>
            <p:cNvSpPr/>
            <p:nvPr/>
          </p:nvSpPr>
          <p:spPr>
            <a:xfrm>
              <a:off x="4062257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43" name="Google Shape;9693;g3c96f182b49_4_13922"/>
            <p:cNvSpPr/>
            <p:nvPr/>
          </p:nvSpPr>
          <p:spPr>
            <a:xfrm>
              <a:off x="4464772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450" y="184"/>
                    <a:pt x="21600" y="1108"/>
                    <a:pt x="21600" y="2185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4" name="Google Shape;9694;g3c96f182b49_4_13922"/>
            <p:cNvSpPr/>
            <p:nvPr/>
          </p:nvSpPr>
          <p:spPr>
            <a:xfrm>
              <a:off x="4359223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2185"/>
                  </a:lnTo>
                  <a:cubicBezTo>
                    <a:pt x="0" y="1108"/>
                    <a:pt x="9307" y="214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5" name="Google Shape;9695;g3c96f182b49_4_13922"/>
            <p:cNvSpPr/>
            <p:nvPr/>
          </p:nvSpPr>
          <p:spPr>
            <a:xfrm>
              <a:off x="442547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46" name="Google Shape;9696;g3c96f182b49_4_13922"/>
            <p:cNvSpPr/>
            <p:nvPr/>
          </p:nvSpPr>
          <p:spPr>
            <a:xfrm>
              <a:off x="4288020" y="4528578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47" name="Google Shape;9697;g3c96f182b49_4_13922"/>
            <p:cNvSpPr/>
            <p:nvPr/>
          </p:nvSpPr>
          <p:spPr>
            <a:xfrm>
              <a:off x="4571543" y="4263515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48" name="Google Shape;9698;g3c96f182b49_4_13922"/>
            <p:cNvSpPr/>
            <p:nvPr/>
          </p:nvSpPr>
          <p:spPr>
            <a:xfrm>
              <a:off x="4571543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49" name="Google Shape;9699;g3c96f182b49_4_13922"/>
            <p:cNvSpPr/>
            <p:nvPr/>
          </p:nvSpPr>
          <p:spPr>
            <a:xfrm>
              <a:off x="4571543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0" name="Google Shape;9700;g3c96f182b49_4_13922"/>
            <p:cNvSpPr/>
            <p:nvPr/>
          </p:nvSpPr>
          <p:spPr>
            <a:xfrm>
              <a:off x="4571543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1" name="Google Shape;9701;g3c96f182b49_4_13922"/>
            <p:cNvSpPr/>
            <p:nvPr/>
          </p:nvSpPr>
          <p:spPr>
            <a:xfrm>
              <a:off x="4571543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2" name="Google Shape;9702;g3c96f182b49_4_13922"/>
            <p:cNvSpPr/>
            <p:nvPr/>
          </p:nvSpPr>
          <p:spPr>
            <a:xfrm>
              <a:off x="4571543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3" name="Google Shape;9703;g3c96f182b49_4_13922"/>
            <p:cNvSpPr/>
            <p:nvPr/>
          </p:nvSpPr>
          <p:spPr>
            <a:xfrm>
              <a:off x="4571543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4" name="Google Shape;9704;g3c96f182b49_4_13922"/>
            <p:cNvSpPr/>
            <p:nvPr/>
          </p:nvSpPr>
          <p:spPr>
            <a:xfrm>
              <a:off x="4571543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5" name="Google Shape;9705;g3c96f182b49_4_13922"/>
            <p:cNvSpPr/>
            <p:nvPr/>
          </p:nvSpPr>
          <p:spPr>
            <a:xfrm>
              <a:off x="4571543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6" name="Google Shape;9706;g3c96f182b49_4_13922"/>
            <p:cNvSpPr/>
            <p:nvPr/>
          </p:nvSpPr>
          <p:spPr>
            <a:xfrm>
              <a:off x="4571543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7" name="Google Shape;9707;g3c96f182b49_4_13922"/>
            <p:cNvSpPr/>
            <p:nvPr/>
          </p:nvSpPr>
          <p:spPr>
            <a:xfrm>
              <a:off x="4571543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8" name="Google Shape;9708;g3c96f182b49_4_13922"/>
            <p:cNvSpPr/>
            <p:nvPr/>
          </p:nvSpPr>
          <p:spPr>
            <a:xfrm>
              <a:off x="4571543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59" name="Google Shape;9709;g3c96f182b49_4_13922"/>
            <p:cNvSpPr/>
            <p:nvPr/>
          </p:nvSpPr>
          <p:spPr>
            <a:xfrm>
              <a:off x="4571543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0" name="Google Shape;9710;g3c96f182b49_4_13922"/>
            <p:cNvSpPr/>
            <p:nvPr/>
          </p:nvSpPr>
          <p:spPr>
            <a:xfrm>
              <a:off x="4571543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1" name="Google Shape;9711;g3c96f182b49_4_13922"/>
            <p:cNvSpPr/>
            <p:nvPr/>
          </p:nvSpPr>
          <p:spPr>
            <a:xfrm>
              <a:off x="4571543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2" name="Google Shape;9712;g3c96f182b49_4_13922"/>
            <p:cNvSpPr/>
            <p:nvPr/>
          </p:nvSpPr>
          <p:spPr>
            <a:xfrm>
              <a:off x="4571543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3" name="Google Shape;9713;g3c96f182b49_4_13922"/>
            <p:cNvSpPr/>
            <p:nvPr/>
          </p:nvSpPr>
          <p:spPr>
            <a:xfrm>
              <a:off x="4571543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4" name="Google Shape;9714;g3c96f182b49_4_13922"/>
            <p:cNvSpPr/>
            <p:nvPr/>
          </p:nvSpPr>
          <p:spPr>
            <a:xfrm>
              <a:off x="4571543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5" name="Google Shape;9715;g3c96f182b49_4_13922"/>
            <p:cNvSpPr/>
            <p:nvPr/>
          </p:nvSpPr>
          <p:spPr>
            <a:xfrm>
              <a:off x="4571543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6" name="Google Shape;9716;g3c96f182b49_4_13922"/>
            <p:cNvSpPr/>
            <p:nvPr/>
          </p:nvSpPr>
          <p:spPr>
            <a:xfrm>
              <a:off x="4571543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7" name="Google Shape;9717;g3c96f182b49_4_13922"/>
            <p:cNvSpPr/>
            <p:nvPr/>
          </p:nvSpPr>
          <p:spPr>
            <a:xfrm>
              <a:off x="4571543" y="5219503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8" name="Google Shape;9718;g3c96f182b49_4_13922"/>
            <p:cNvSpPr/>
            <p:nvPr/>
          </p:nvSpPr>
          <p:spPr>
            <a:xfrm>
              <a:off x="3784845" y="4263515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69" name="Google Shape;9719;g3c96f182b49_4_13922"/>
            <p:cNvSpPr/>
            <p:nvPr/>
          </p:nvSpPr>
          <p:spPr>
            <a:xfrm>
              <a:off x="3797130" y="431136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0" name="Google Shape;9720;g3c96f182b49_4_13922"/>
            <p:cNvSpPr/>
            <p:nvPr/>
          </p:nvSpPr>
          <p:spPr>
            <a:xfrm>
              <a:off x="3797130" y="435922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1" name="Google Shape;9721;g3c96f182b49_4_13922"/>
            <p:cNvSpPr/>
            <p:nvPr/>
          </p:nvSpPr>
          <p:spPr>
            <a:xfrm>
              <a:off x="3797130" y="440707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2" name="Google Shape;9722;g3c96f182b49_4_13922"/>
            <p:cNvSpPr/>
            <p:nvPr/>
          </p:nvSpPr>
          <p:spPr>
            <a:xfrm>
              <a:off x="3797130" y="445493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3" name="Google Shape;9723;g3c96f182b49_4_13922"/>
            <p:cNvSpPr/>
            <p:nvPr/>
          </p:nvSpPr>
          <p:spPr>
            <a:xfrm>
              <a:off x="3797130" y="450278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4" name="Google Shape;9724;g3c96f182b49_4_13922"/>
            <p:cNvSpPr/>
            <p:nvPr/>
          </p:nvSpPr>
          <p:spPr>
            <a:xfrm>
              <a:off x="3797130" y="455070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5" name="Google Shape;9725;g3c96f182b49_4_13922"/>
            <p:cNvSpPr/>
            <p:nvPr/>
          </p:nvSpPr>
          <p:spPr>
            <a:xfrm>
              <a:off x="3797130" y="459733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6" name="Google Shape;9726;g3c96f182b49_4_13922"/>
            <p:cNvSpPr/>
            <p:nvPr/>
          </p:nvSpPr>
          <p:spPr>
            <a:xfrm>
              <a:off x="3797130" y="464519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7" name="Google Shape;9727;g3c96f182b49_4_13922"/>
            <p:cNvSpPr/>
            <p:nvPr/>
          </p:nvSpPr>
          <p:spPr>
            <a:xfrm>
              <a:off x="3797130" y="4693044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8" name="Google Shape;9728;g3c96f182b49_4_13922"/>
            <p:cNvSpPr/>
            <p:nvPr/>
          </p:nvSpPr>
          <p:spPr>
            <a:xfrm>
              <a:off x="3797130" y="4740898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79" name="Google Shape;9729;g3c96f182b49_4_13922"/>
            <p:cNvSpPr/>
            <p:nvPr/>
          </p:nvSpPr>
          <p:spPr>
            <a:xfrm>
              <a:off x="3797130" y="4788752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0" name="Google Shape;9730;g3c96f182b49_4_13922"/>
            <p:cNvSpPr/>
            <p:nvPr/>
          </p:nvSpPr>
          <p:spPr>
            <a:xfrm>
              <a:off x="3797130" y="4836606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1" name="Google Shape;9731;g3c96f182b49_4_13922"/>
            <p:cNvSpPr/>
            <p:nvPr/>
          </p:nvSpPr>
          <p:spPr>
            <a:xfrm>
              <a:off x="3797130" y="4884460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2" name="Google Shape;9732;g3c96f182b49_4_13922"/>
            <p:cNvSpPr/>
            <p:nvPr/>
          </p:nvSpPr>
          <p:spPr>
            <a:xfrm>
              <a:off x="3797130" y="493237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3" name="Google Shape;9733;g3c96f182b49_4_13922"/>
            <p:cNvSpPr/>
            <p:nvPr/>
          </p:nvSpPr>
          <p:spPr>
            <a:xfrm>
              <a:off x="3797130" y="4980233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4" name="Google Shape;9734;g3c96f182b49_4_13922"/>
            <p:cNvSpPr/>
            <p:nvPr/>
          </p:nvSpPr>
          <p:spPr>
            <a:xfrm>
              <a:off x="3797130" y="5028087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5" name="Google Shape;9735;g3c96f182b49_4_13922"/>
            <p:cNvSpPr/>
            <p:nvPr/>
          </p:nvSpPr>
          <p:spPr>
            <a:xfrm>
              <a:off x="3797130" y="5075941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6" name="Google Shape;9736;g3c96f182b49_4_13922"/>
            <p:cNvSpPr/>
            <p:nvPr/>
          </p:nvSpPr>
          <p:spPr>
            <a:xfrm>
              <a:off x="3797130" y="5123795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7" name="Google Shape;9737;g3c96f182b49_4_13922"/>
            <p:cNvSpPr/>
            <p:nvPr/>
          </p:nvSpPr>
          <p:spPr>
            <a:xfrm>
              <a:off x="3797130" y="5171649"/>
              <a:ext cx="8348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8" name="Google Shape;9738;g3c96f182b49_4_13922"/>
            <p:cNvSpPr/>
            <p:nvPr/>
          </p:nvSpPr>
          <p:spPr>
            <a:xfrm>
              <a:off x="3784845" y="5219503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89" name="Google Shape;9739;g3c96f182b49_4_13922"/>
            <p:cNvSpPr/>
            <p:nvPr/>
          </p:nvSpPr>
          <p:spPr>
            <a:xfrm>
              <a:off x="4288020" y="4567877"/>
              <a:ext cx="945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90" name="Google Shape;9740;g3c96f182b49_4_13922"/>
            <p:cNvSpPr/>
            <p:nvPr/>
          </p:nvSpPr>
          <p:spPr>
            <a:xfrm>
              <a:off x="4982676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91" name="Google Shape;9741;g3c96f182b49_4_13922"/>
            <p:cNvSpPr/>
            <p:nvPr/>
          </p:nvSpPr>
          <p:spPr>
            <a:xfrm>
              <a:off x="4982676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92" name="Google Shape;9742;g3c96f182b49_4_13922"/>
            <p:cNvSpPr/>
            <p:nvPr/>
          </p:nvSpPr>
          <p:spPr>
            <a:xfrm>
              <a:off x="4813322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3" name="Google Shape;9743;g3c96f182b49_4_13922"/>
            <p:cNvSpPr/>
            <p:nvPr/>
          </p:nvSpPr>
          <p:spPr>
            <a:xfrm>
              <a:off x="498512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4" name="Google Shape;9744;g3c96f182b49_4_13922"/>
            <p:cNvSpPr/>
            <p:nvPr/>
          </p:nvSpPr>
          <p:spPr>
            <a:xfrm>
              <a:off x="515691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5" name="Google Shape;9745;g3c96f182b49_4_13922"/>
            <p:cNvSpPr/>
            <p:nvPr/>
          </p:nvSpPr>
          <p:spPr>
            <a:xfrm>
              <a:off x="4533465" y="4018070"/>
              <a:ext cx="76586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096" name="Google Shape;9746;g3c96f182b49_4_13922"/>
            <p:cNvSpPr/>
            <p:nvPr/>
          </p:nvSpPr>
          <p:spPr>
            <a:xfrm>
              <a:off x="5350844" y="3172455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7" name="Google Shape;9747;g3c96f182b49_4_13922"/>
            <p:cNvSpPr/>
            <p:nvPr/>
          </p:nvSpPr>
          <p:spPr>
            <a:xfrm>
              <a:off x="5283372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8" name="Google Shape;9748;g3c96f182b49_4_13922"/>
            <p:cNvSpPr/>
            <p:nvPr/>
          </p:nvSpPr>
          <p:spPr>
            <a:xfrm>
              <a:off x="5414650" y="3403171"/>
              <a:ext cx="100661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099" name="Google Shape;9749;g3c96f182b49_4_13922"/>
            <p:cNvSpPr/>
            <p:nvPr/>
          </p:nvSpPr>
          <p:spPr>
            <a:xfrm>
              <a:off x="399961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0" name="Google Shape;9750;g3c96f182b49_4_13922"/>
            <p:cNvSpPr/>
            <p:nvPr/>
          </p:nvSpPr>
          <p:spPr>
            <a:xfrm>
              <a:off x="3964040" y="3802019"/>
              <a:ext cx="131343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3025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1" name="Google Shape;9751;g3c96f182b49_4_13922"/>
            <p:cNvSpPr/>
            <p:nvPr/>
          </p:nvSpPr>
          <p:spPr>
            <a:xfrm>
              <a:off x="5414650" y="3578700"/>
              <a:ext cx="100661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2" name="Google Shape;9752;g3c96f182b49_4_13922"/>
            <p:cNvSpPr/>
            <p:nvPr/>
          </p:nvSpPr>
          <p:spPr>
            <a:xfrm>
              <a:off x="5414650" y="3723484"/>
              <a:ext cx="100661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3" name="Google Shape;9753;g3c96f182b49_4_13922"/>
            <p:cNvSpPr/>
            <p:nvPr/>
          </p:nvSpPr>
          <p:spPr>
            <a:xfrm>
              <a:off x="5414650" y="3869555"/>
              <a:ext cx="10066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4" name="Google Shape;9754;g3c96f182b49_4_13922"/>
            <p:cNvSpPr/>
            <p:nvPr/>
          </p:nvSpPr>
          <p:spPr>
            <a:xfrm>
              <a:off x="5531261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5" name="Google Shape;9755;g3c96f182b49_4_13922"/>
            <p:cNvSpPr/>
            <p:nvPr/>
          </p:nvSpPr>
          <p:spPr>
            <a:xfrm>
              <a:off x="556072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06" name="Google Shape;9756;g3c96f182b49_4_13922"/>
            <p:cNvSpPr/>
            <p:nvPr/>
          </p:nvSpPr>
          <p:spPr>
            <a:xfrm>
              <a:off x="542937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07" name="Google Shape;9757;g3c96f182b49_4_13922"/>
            <p:cNvSpPr/>
            <p:nvPr/>
          </p:nvSpPr>
          <p:spPr>
            <a:xfrm>
              <a:off x="54650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08" name="Google Shape;9758;g3c96f182b49_4_13922"/>
            <p:cNvSpPr/>
            <p:nvPr/>
          </p:nvSpPr>
          <p:spPr>
            <a:xfrm>
              <a:off x="55005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09" name="Google Shape;9759;g3c96f182b49_4_13922"/>
            <p:cNvSpPr/>
            <p:nvPr/>
          </p:nvSpPr>
          <p:spPr>
            <a:xfrm>
              <a:off x="56294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0" name="Google Shape;9760;g3c96f182b49_4_13922"/>
            <p:cNvSpPr/>
            <p:nvPr/>
          </p:nvSpPr>
          <p:spPr>
            <a:xfrm>
              <a:off x="566504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1" name="Google Shape;9761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2" name="Google Shape;9762;g3c96f182b49_4_13922"/>
            <p:cNvSpPr/>
            <p:nvPr/>
          </p:nvSpPr>
          <p:spPr>
            <a:xfrm>
              <a:off x="5665047" y="3172455"/>
              <a:ext cx="314140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13" name="Google Shape;9763;g3c96f182b49_4_13922"/>
            <p:cNvSpPr/>
            <p:nvPr/>
          </p:nvSpPr>
          <p:spPr>
            <a:xfrm>
              <a:off x="5979186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14" name="Google Shape;9764;g3c96f182b49_4_13922"/>
            <p:cNvSpPr/>
            <p:nvPr/>
          </p:nvSpPr>
          <p:spPr>
            <a:xfrm>
              <a:off x="5769374" y="3255942"/>
              <a:ext cx="28174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3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15" name="Google Shape;9765;g3c96f182b49_4_13922"/>
            <p:cNvSpPr/>
            <p:nvPr/>
          </p:nvSpPr>
          <p:spPr>
            <a:xfrm>
              <a:off x="574113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14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16" name="Google Shape;9766;g3c96f182b49_4_13922"/>
            <p:cNvSpPr/>
            <p:nvPr/>
          </p:nvSpPr>
          <p:spPr>
            <a:xfrm>
              <a:off x="58994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7" name="Google Shape;9767;g3c96f182b49_4_13922"/>
            <p:cNvSpPr/>
            <p:nvPr/>
          </p:nvSpPr>
          <p:spPr>
            <a:xfrm>
              <a:off x="5865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8" name="Google Shape;9768;g3c96f182b49_4_13922"/>
            <p:cNvSpPr/>
            <p:nvPr/>
          </p:nvSpPr>
          <p:spPr>
            <a:xfrm>
              <a:off x="582951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19" name="Google Shape;9769;g3c96f182b49_4_13922"/>
            <p:cNvSpPr/>
            <p:nvPr/>
          </p:nvSpPr>
          <p:spPr>
            <a:xfrm>
              <a:off x="569939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20" name="Google Shape;9770;g3c96f182b49_4_13922"/>
            <p:cNvSpPr/>
            <p:nvPr/>
          </p:nvSpPr>
          <p:spPr>
            <a:xfrm>
              <a:off x="54650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21" name="Google Shape;9771;g3c96f182b49_4_13922"/>
            <p:cNvSpPr/>
            <p:nvPr/>
          </p:nvSpPr>
          <p:spPr>
            <a:xfrm>
              <a:off x="54650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22" name="Google Shape;9772;g3c96f182b49_4_13922"/>
            <p:cNvSpPr/>
            <p:nvPr/>
          </p:nvSpPr>
          <p:spPr>
            <a:xfrm>
              <a:off x="54650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23" name="Google Shape;9773;g3c96f182b49_4_13922"/>
            <p:cNvSpPr/>
            <p:nvPr/>
          </p:nvSpPr>
          <p:spPr>
            <a:xfrm>
              <a:off x="5613463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1240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4" name="Google Shape;9774;g3c96f182b49_4_13922"/>
            <p:cNvSpPr/>
            <p:nvPr/>
          </p:nvSpPr>
          <p:spPr>
            <a:xfrm>
              <a:off x="5122572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5" name="Google Shape;9775;g3c96f182b49_4_13922"/>
            <p:cNvSpPr/>
            <p:nvPr/>
          </p:nvSpPr>
          <p:spPr>
            <a:xfrm>
              <a:off x="4922537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6" name="Google Shape;9776;g3c96f182b49_4_13922"/>
            <p:cNvSpPr/>
            <p:nvPr/>
          </p:nvSpPr>
          <p:spPr>
            <a:xfrm>
              <a:off x="4894301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7" name="Google Shape;9777;g3c96f182b49_4_13922"/>
            <p:cNvSpPr/>
            <p:nvPr/>
          </p:nvSpPr>
          <p:spPr>
            <a:xfrm>
              <a:off x="5094336" y="3799575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736" y="1431"/>
                    <a:pt x="14836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8" name="Google Shape;9778;g3c96f182b49_4_13922"/>
            <p:cNvSpPr/>
            <p:nvPr/>
          </p:nvSpPr>
          <p:spPr>
            <a:xfrm>
              <a:off x="5613463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29" name="Google Shape;9779;g3c96f182b49_4_13922"/>
            <p:cNvSpPr/>
            <p:nvPr/>
          </p:nvSpPr>
          <p:spPr>
            <a:xfrm>
              <a:off x="5613463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0" name="Google Shape;9780;g3c96f182b49_4_13922"/>
            <p:cNvSpPr/>
            <p:nvPr/>
          </p:nvSpPr>
          <p:spPr>
            <a:xfrm>
              <a:off x="5613463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1" name="Google Shape;9781;g3c96f182b49_4_13922"/>
            <p:cNvSpPr/>
            <p:nvPr/>
          </p:nvSpPr>
          <p:spPr>
            <a:xfrm>
              <a:off x="566504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32" name="Google Shape;9782;g3c96f182b49_4_13922"/>
            <p:cNvSpPr/>
            <p:nvPr/>
          </p:nvSpPr>
          <p:spPr>
            <a:xfrm>
              <a:off x="566504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33" name="Google Shape;9783;g3c96f182b49_4_13922"/>
            <p:cNvSpPr/>
            <p:nvPr/>
          </p:nvSpPr>
          <p:spPr>
            <a:xfrm>
              <a:off x="566504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34" name="Google Shape;9784;g3c96f182b49_4_13922"/>
            <p:cNvSpPr/>
            <p:nvPr/>
          </p:nvSpPr>
          <p:spPr>
            <a:xfrm>
              <a:off x="5813498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95" y="0"/>
                  </a:moveTo>
                  <a:cubicBezTo>
                    <a:pt x="3123" y="1228"/>
                    <a:pt x="0" y="4282"/>
                    <a:pt x="0" y="794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4"/>
                  </a:lnTo>
                  <a:cubicBezTo>
                    <a:pt x="21600" y="4484"/>
                    <a:pt x="18995" y="1431"/>
                    <a:pt x="1509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5" name="Google Shape;9785;g3c96f182b49_4_13922"/>
            <p:cNvSpPr/>
            <p:nvPr/>
          </p:nvSpPr>
          <p:spPr>
            <a:xfrm>
              <a:off x="5813498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6" name="Google Shape;9786;g3c96f182b49_4_13922"/>
            <p:cNvSpPr/>
            <p:nvPr/>
          </p:nvSpPr>
          <p:spPr>
            <a:xfrm>
              <a:off x="5813498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7" name="Google Shape;9787;g3c96f182b49_4_13922"/>
            <p:cNvSpPr/>
            <p:nvPr/>
          </p:nvSpPr>
          <p:spPr>
            <a:xfrm>
              <a:off x="5813498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38" name="Google Shape;9788;g3c96f182b49_4_13922"/>
            <p:cNvSpPr/>
            <p:nvPr/>
          </p:nvSpPr>
          <p:spPr>
            <a:xfrm>
              <a:off x="586508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39" name="Google Shape;9789;g3c96f182b49_4_13922"/>
            <p:cNvSpPr/>
            <p:nvPr/>
          </p:nvSpPr>
          <p:spPr>
            <a:xfrm>
              <a:off x="586508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40" name="Google Shape;9790;g3c96f182b49_4_13922"/>
            <p:cNvSpPr/>
            <p:nvPr/>
          </p:nvSpPr>
          <p:spPr>
            <a:xfrm>
              <a:off x="586508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41" name="Google Shape;9791;g3c96f182b49_4_13922"/>
            <p:cNvSpPr/>
            <p:nvPr/>
          </p:nvSpPr>
          <p:spPr>
            <a:xfrm>
              <a:off x="6565849" y="3255942"/>
              <a:ext cx="763351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09" y="21600"/>
                  </a:moveTo>
                  <a:lnTo>
                    <a:pt x="1909" y="1668"/>
                  </a:lnTo>
                  <a:lnTo>
                    <a:pt x="0" y="0"/>
                  </a:lnTo>
                  <a:lnTo>
                    <a:pt x="21600" y="0"/>
                  </a:lnTo>
                  <a:lnTo>
                    <a:pt x="19725" y="1668"/>
                  </a:lnTo>
                  <a:lnTo>
                    <a:pt x="1972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2" name="Google Shape;9792;g3c96f182b49_4_13922"/>
            <p:cNvSpPr/>
            <p:nvPr/>
          </p:nvSpPr>
          <p:spPr>
            <a:xfrm>
              <a:off x="6749932" y="3578700"/>
              <a:ext cx="5030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3" name="Google Shape;9793;g3c96f182b49_4_13922"/>
            <p:cNvSpPr/>
            <p:nvPr/>
          </p:nvSpPr>
          <p:spPr>
            <a:xfrm>
              <a:off x="6749932" y="3436296"/>
              <a:ext cx="5030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4" name="Google Shape;9794;g3c96f182b49_4_13922"/>
            <p:cNvSpPr/>
            <p:nvPr/>
          </p:nvSpPr>
          <p:spPr>
            <a:xfrm>
              <a:off x="674993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5" name="Google Shape;9795;g3c96f182b49_4_13922"/>
            <p:cNvSpPr/>
            <p:nvPr/>
          </p:nvSpPr>
          <p:spPr>
            <a:xfrm>
              <a:off x="674993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6" name="Google Shape;9796;g3c96f182b49_4_13922"/>
            <p:cNvSpPr/>
            <p:nvPr/>
          </p:nvSpPr>
          <p:spPr>
            <a:xfrm>
              <a:off x="674993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7" name="Google Shape;9797;g3c96f182b49_4_13922"/>
            <p:cNvSpPr/>
            <p:nvPr/>
          </p:nvSpPr>
          <p:spPr>
            <a:xfrm>
              <a:off x="6749932" y="3723484"/>
              <a:ext cx="5030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8" name="Google Shape;9798;g3c96f182b49_4_13922"/>
            <p:cNvSpPr/>
            <p:nvPr/>
          </p:nvSpPr>
          <p:spPr>
            <a:xfrm>
              <a:off x="6749932" y="3869555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49" name="Google Shape;9799;g3c96f182b49_4_13922"/>
            <p:cNvSpPr/>
            <p:nvPr/>
          </p:nvSpPr>
          <p:spPr>
            <a:xfrm>
              <a:off x="7098482" y="3578700"/>
              <a:ext cx="5152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0" name="Google Shape;9800;g3c96f182b49_4_13922"/>
            <p:cNvSpPr/>
            <p:nvPr/>
          </p:nvSpPr>
          <p:spPr>
            <a:xfrm>
              <a:off x="7098482" y="3436296"/>
              <a:ext cx="5152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1" name="Google Shape;9801;g3c96f182b49_4_13922"/>
            <p:cNvSpPr/>
            <p:nvPr/>
          </p:nvSpPr>
          <p:spPr>
            <a:xfrm>
              <a:off x="7098482" y="3723484"/>
              <a:ext cx="5152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2" name="Google Shape;9802;g3c96f182b49_4_13922"/>
            <p:cNvSpPr/>
            <p:nvPr/>
          </p:nvSpPr>
          <p:spPr>
            <a:xfrm>
              <a:off x="7098482" y="3869555"/>
              <a:ext cx="5152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3" name="Google Shape;9803;g3c96f182b49_4_13922"/>
            <p:cNvSpPr/>
            <p:nvPr/>
          </p:nvSpPr>
          <p:spPr>
            <a:xfrm>
              <a:off x="681496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4" name="Google Shape;9804;g3c96f182b49_4_13922"/>
            <p:cNvSpPr/>
            <p:nvPr/>
          </p:nvSpPr>
          <p:spPr>
            <a:xfrm>
              <a:off x="68431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55" name="Google Shape;9805;g3c96f182b49_4_13922"/>
            <p:cNvSpPr/>
            <p:nvPr/>
          </p:nvSpPr>
          <p:spPr>
            <a:xfrm>
              <a:off x="671314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56" name="Google Shape;9806;g3c96f182b49_4_13922"/>
            <p:cNvSpPr/>
            <p:nvPr/>
          </p:nvSpPr>
          <p:spPr>
            <a:xfrm>
              <a:off x="67487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57" name="Google Shape;9807;g3c96f182b49_4_13922"/>
            <p:cNvSpPr/>
            <p:nvPr/>
          </p:nvSpPr>
          <p:spPr>
            <a:xfrm>
              <a:off x="67830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58" name="Google Shape;9808;g3c96f182b49_4_13922"/>
            <p:cNvSpPr/>
            <p:nvPr/>
          </p:nvSpPr>
          <p:spPr>
            <a:xfrm>
              <a:off x="69131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59" name="Google Shape;9809;g3c96f182b49_4_13922"/>
            <p:cNvSpPr/>
            <p:nvPr/>
          </p:nvSpPr>
          <p:spPr>
            <a:xfrm>
              <a:off x="69475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60" name="Google Shape;9810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61" name="Google Shape;9811;g3c96f182b49_4_13922"/>
            <p:cNvSpPr/>
            <p:nvPr/>
          </p:nvSpPr>
          <p:spPr>
            <a:xfrm>
              <a:off x="705307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2" name="Google Shape;9812;g3c96f182b49_4_13922"/>
            <p:cNvSpPr/>
            <p:nvPr/>
          </p:nvSpPr>
          <p:spPr>
            <a:xfrm>
              <a:off x="702361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3" name="Google Shape;9813;g3c96f182b49_4_13922"/>
            <p:cNvSpPr/>
            <p:nvPr/>
          </p:nvSpPr>
          <p:spPr>
            <a:xfrm>
              <a:off x="7570978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4" name="Google Shape;9814;g3c96f182b49_4_13922"/>
            <p:cNvSpPr/>
            <p:nvPr/>
          </p:nvSpPr>
          <p:spPr>
            <a:xfrm>
              <a:off x="7542741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5" name="Google Shape;9815;g3c96f182b49_4_13922"/>
            <p:cNvSpPr/>
            <p:nvPr/>
          </p:nvSpPr>
          <p:spPr>
            <a:xfrm>
              <a:off x="7832374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6" name="Google Shape;9816;g3c96f182b49_4_13922"/>
            <p:cNvSpPr/>
            <p:nvPr/>
          </p:nvSpPr>
          <p:spPr>
            <a:xfrm>
              <a:off x="7804137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7" name="Google Shape;9817;g3c96f182b49_4_13922"/>
            <p:cNvSpPr/>
            <p:nvPr/>
          </p:nvSpPr>
          <p:spPr>
            <a:xfrm>
              <a:off x="809499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8" name="Google Shape;9818;g3c96f182b49_4_13922"/>
            <p:cNvSpPr/>
            <p:nvPr/>
          </p:nvSpPr>
          <p:spPr>
            <a:xfrm>
              <a:off x="806553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69" name="Google Shape;9819;g3c96f182b49_4_13922"/>
            <p:cNvSpPr/>
            <p:nvPr/>
          </p:nvSpPr>
          <p:spPr>
            <a:xfrm>
              <a:off x="835638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70" name="Google Shape;9820;g3c96f182b49_4_13922"/>
            <p:cNvSpPr/>
            <p:nvPr/>
          </p:nvSpPr>
          <p:spPr>
            <a:xfrm>
              <a:off x="8326930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71" name="Google Shape;9821;g3c96f182b49_4_13922"/>
            <p:cNvSpPr/>
            <p:nvPr/>
          </p:nvSpPr>
          <p:spPr>
            <a:xfrm>
              <a:off x="718312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2" name="Google Shape;9822;g3c96f182b49_4_13922"/>
            <p:cNvSpPr/>
            <p:nvPr/>
          </p:nvSpPr>
          <p:spPr>
            <a:xfrm>
              <a:off x="714755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3" name="Google Shape;9823;g3c96f182b49_4_13922"/>
            <p:cNvSpPr/>
            <p:nvPr/>
          </p:nvSpPr>
          <p:spPr>
            <a:xfrm>
              <a:off x="71132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4" name="Google Shape;9824;g3c96f182b49_4_13922"/>
            <p:cNvSpPr/>
            <p:nvPr/>
          </p:nvSpPr>
          <p:spPr>
            <a:xfrm>
              <a:off x="698309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5" name="Google Shape;9825;g3c96f182b49_4_13922"/>
            <p:cNvSpPr/>
            <p:nvPr/>
          </p:nvSpPr>
          <p:spPr>
            <a:xfrm>
              <a:off x="740528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6" name="Google Shape;9826;g3c96f182b49_4_13922"/>
            <p:cNvSpPr/>
            <p:nvPr/>
          </p:nvSpPr>
          <p:spPr>
            <a:xfrm>
              <a:off x="74408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7" name="Google Shape;9827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8" name="Google Shape;9828;g3c96f182b49_4_13922"/>
            <p:cNvSpPr/>
            <p:nvPr/>
          </p:nvSpPr>
          <p:spPr>
            <a:xfrm>
              <a:off x="74752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79" name="Google Shape;9829;g3c96f182b49_4_13922"/>
            <p:cNvSpPr/>
            <p:nvPr/>
          </p:nvSpPr>
          <p:spPr>
            <a:xfrm>
              <a:off x="766668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0" name="Google Shape;9830;g3c96f182b49_4_13922"/>
            <p:cNvSpPr/>
            <p:nvPr/>
          </p:nvSpPr>
          <p:spPr>
            <a:xfrm>
              <a:off x="770225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1" name="Google Shape;9831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2" name="Google Shape;9832;g3c96f182b49_4_13922"/>
            <p:cNvSpPr/>
            <p:nvPr/>
          </p:nvSpPr>
          <p:spPr>
            <a:xfrm>
              <a:off x="773666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3" name="Google Shape;9833;g3c96f182b49_4_13922"/>
            <p:cNvSpPr/>
            <p:nvPr/>
          </p:nvSpPr>
          <p:spPr>
            <a:xfrm>
              <a:off x="792808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4" name="Google Shape;9834;g3c96f182b49_4_13922"/>
            <p:cNvSpPr/>
            <p:nvPr/>
          </p:nvSpPr>
          <p:spPr>
            <a:xfrm>
              <a:off x="79637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5" name="Google Shape;9835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6" name="Google Shape;9836;g3c96f182b49_4_13922"/>
            <p:cNvSpPr/>
            <p:nvPr/>
          </p:nvSpPr>
          <p:spPr>
            <a:xfrm>
              <a:off x="799928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7" name="Google Shape;9837;g3c96f182b49_4_13922"/>
            <p:cNvSpPr/>
            <p:nvPr/>
          </p:nvSpPr>
          <p:spPr>
            <a:xfrm>
              <a:off x="81907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8" name="Google Shape;9838;g3c96f182b49_4_13922"/>
            <p:cNvSpPr/>
            <p:nvPr/>
          </p:nvSpPr>
          <p:spPr>
            <a:xfrm>
              <a:off x="822511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89" name="Google Shape;9839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0" name="Google Shape;9840;g3c96f182b49_4_13922"/>
            <p:cNvSpPr/>
            <p:nvPr/>
          </p:nvSpPr>
          <p:spPr>
            <a:xfrm>
              <a:off x="826068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1" name="Google Shape;9841;g3c96f182b49_4_13922"/>
            <p:cNvSpPr/>
            <p:nvPr/>
          </p:nvSpPr>
          <p:spPr>
            <a:xfrm>
              <a:off x="84521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2" name="Google Shape;9842;g3c96f182b49_4_13922"/>
            <p:cNvSpPr/>
            <p:nvPr/>
          </p:nvSpPr>
          <p:spPr>
            <a:xfrm>
              <a:off x="848650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3" name="Google Shape;9843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4" name="Google Shape;9844;g3c96f182b49_4_13922"/>
            <p:cNvSpPr/>
            <p:nvPr/>
          </p:nvSpPr>
          <p:spPr>
            <a:xfrm>
              <a:off x="852207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195" name="Google Shape;9845;g3c96f182b49_4_13922"/>
            <p:cNvSpPr/>
            <p:nvPr/>
          </p:nvSpPr>
          <p:spPr>
            <a:xfrm>
              <a:off x="689722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96" name="Google Shape;9846;g3c96f182b49_4_13922"/>
            <p:cNvSpPr/>
            <p:nvPr/>
          </p:nvSpPr>
          <p:spPr>
            <a:xfrm>
              <a:off x="7417574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97" name="Google Shape;9847;g3c96f182b49_4_13922"/>
            <p:cNvSpPr/>
            <p:nvPr/>
          </p:nvSpPr>
          <p:spPr>
            <a:xfrm>
              <a:off x="7389338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98" name="Google Shape;9848;g3c96f182b49_4_13922"/>
            <p:cNvSpPr/>
            <p:nvPr/>
          </p:nvSpPr>
          <p:spPr>
            <a:xfrm>
              <a:off x="6897226" y="2981039"/>
              <a:ext cx="101819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315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199" name="Google Shape;9849;g3c96f182b49_4_13922"/>
            <p:cNvSpPr/>
            <p:nvPr/>
          </p:nvSpPr>
          <p:spPr>
            <a:xfrm>
              <a:off x="6897226" y="2375980"/>
              <a:ext cx="101819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5002"/>
                  </a:moveTo>
                  <a:cubicBezTo>
                    <a:pt x="21600" y="2194"/>
                    <a:pt x="16661" y="0"/>
                    <a:pt x="10670" y="0"/>
                  </a:cubicBezTo>
                  <a:cubicBezTo>
                    <a:pt x="4939" y="0"/>
                    <a:pt x="0" y="2194"/>
                    <a:pt x="0" y="5002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0" name="Google Shape;9850;g3c96f182b49_4_13922"/>
            <p:cNvSpPr/>
            <p:nvPr/>
          </p:nvSpPr>
          <p:spPr>
            <a:xfrm>
              <a:off x="689722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1" name="Google Shape;9851;g3c96f182b49_4_13922"/>
            <p:cNvSpPr/>
            <p:nvPr/>
          </p:nvSpPr>
          <p:spPr>
            <a:xfrm>
              <a:off x="689722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2" name="Google Shape;9852;g3c96f182b49_4_13922"/>
            <p:cNvSpPr/>
            <p:nvPr/>
          </p:nvSpPr>
          <p:spPr>
            <a:xfrm>
              <a:off x="689722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3" name="Google Shape;9853;g3c96f182b49_4_13922"/>
            <p:cNvSpPr/>
            <p:nvPr/>
          </p:nvSpPr>
          <p:spPr>
            <a:xfrm>
              <a:off x="69475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04" name="Google Shape;9854;g3c96f182b49_4_13922"/>
            <p:cNvSpPr/>
            <p:nvPr/>
          </p:nvSpPr>
          <p:spPr>
            <a:xfrm>
              <a:off x="6897226" y="2842300"/>
              <a:ext cx="101819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5" name="Google Shape;9855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06" name="Google Shape;9856;g3c96f182b49_4_13922"/>
            <p:cNvSpPr/>
            <p:nvPr/>
          </p:nvSpPr>
          <p:spPr>
            <a:xfrm>
              <a:off x="694752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07" name="Google Shape;9857;g3c96f182b49_4_13922"/>
            <p:cNvSpPr/>
            <p:nvPr/>
          </p:nvSpPr>
          <p:spPr>
            <a:xfrm>
              <a:off x="694752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08" name="Google Shape;9858;g3c96f182b49_4_13922"/>
            <p:cNvSpPr/>
            <p:nvPr/>
          </p:nvSpPr>
          <p:spPr>
            <a:xfrm>
              <a:off x="7417574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09" name="Google Shape;9859;g3c96f182b49_4_13922"/>
            <p:cNvSpPr/>
            <p:nvPr/>
          </p:nvSpPr>
          <p:spPr>
            <a:xfrm>
              <a:off x="7389338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95" y="1444"/>
                    <a:pt x="150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0" name="Google Shape;9860;g3c96f182b49_4_13922"/>
            <p:cNvSpPr/>
            <p:nvPr/>
          </p:nvSpPr>
          <p:spPr>
            <a:xfrm>
              <a:off x="7389338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1" name="Google Shape;9861;g3c96f182b49_4_13922"/>
            <p:cNvSpPr/>
            <p:nvPr/>
          </p:nvSpPr>
          <p:spPr>
            <a:xfrm>
              <a:off x="7389338" y="3723484"/>
              <a:ext cx="101883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2" name="Google Shape;9862;g3c96f182b49_4_13922"/>
            <p:cNvSpPr/>
            <p:nvPr/>
          </p:nvSpPr>
          <p:spPr>
            <a:xfrm>
              <a:off x="7389338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3" name="Google Shape;9863;g3c96f182b49_4_13922"/>
            <p:cNvSpPr/>
            <p:nvPr/>
          </p:nvSpPr>
          <p:spPr>
            <a:xfrm>
              <a:off x="744085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14" name="Google Shape;9864;g3c96f182b49_4_13922"/>
            <p:cNvSpPr/>
            <p:nvPr/>
          </p:nvSpPr>
          <p:spPr>
            <a:xfrm>
              <a:off x="74408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15" name="Google Shape;9865;g3c96f182b49_4_13922"/>
            <p:cNvSpPr/>
            <p:nvPr/>
          </p:nvSpPr>
          <p:spPr>
            <a:xfrm>
              <a:off x="744085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16" name="Google Shape;9866;g3c96f182b49_4_13922"/>
            <p:cNvSpPr/>
            <p:nvPr/>
          </p:nvSpPr>
          <p:spPr>
            <a:xfrm>
              <a:off x="7678970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7" name="Google Shape;9867;g3c96f182b49_4_13922"/>
            <p:cNvSpPr/>
            <p:nvPr/>
          </p:nvSpPr>
          <p:spPr>
            <a:xfrm>
              <a:off x="7651956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8" name="Google Shape;9868;g3c96f182b49_4_13922"/>
            <p:cNvSpPr/>
            <p:nvPr/>
          </p:nvSpPr>
          <p:spPr>
            <a:xfrm>
              <a:off x="7651956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19" name="Google Shape;9869;g3c96f182b49_4_13922"/>
            <p:cNvSpPr/>
            <p:nvPr/>
          </p:nvSpPr>
          <p:spPr>
            <a:xfrm>
              <a:off x="7651956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0" name="Google Shape;9870;g3c96f182b49_4_13922"/>
            <p:cNvSpPr/>
            <p:nvPr/>
          </p:nvSpPr>
          <p:spPr>
            <a:xfrm>
              <a:off x="7651956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1" name="Google Shape;9871;g3c96f182b49_4_13922"/>
            <p:cNvSpPr/>
            <p:nvPr/>
          </p:nvSpPr>
          <p:spPr>
            <a:xfrm>
              <a:off x="770225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22" name="Google Shape;9872;g3c96f182b49_4_13922"/>
            <p:cNvSpPr/>
            <p:nvPr/>
          </p:nvSpPr>
          <p:spPr>
            <a:xfrm>
              <a:off x="770225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23" name="Google Shape;9873;g3c96f182b49_4_13922"/>
            <p:cNvSpPr/>
            <p:nvPr/>
          </p:nvSpPr>
          <p:spPr>
            <a:xfrm>
              <a:off x="770225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24" name="Google Shape;9874;g3c96f182b49_4_13922"/>
            <p:cNvSpPr/>
            <p:nvPr/>
          </p:nvSpPr>
          <p:spPr>
            <a:xfrm>
              <a:off x="7940368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910" y="21600"/>
                  </a:moveTo>
                  <a:lnTo>
                    <a:pt x="569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5" name="Google Shape;9875;g3c96f182b49_4_13922"/>
            <p:cNvSpPr/>
            <p:nvPr/>
          </p:nvSpPr>
          <p:spPr>
            <a:xfrm>
              <a:off x="7913353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8" y="0"/>
                  </a:moveTo>
                  <a:cubicBezTo>
                    <a:pt x="2898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964" y="1444"/>
                    <a:pt x="1501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6" name="Google Shape;9876;g3c96f182b49_4_13922"/>
            <p:cNvSpPr/>
            <p:nvPr/>
          </p:nvSpPr>
          <p:spPr>
            <a:xfrm>
              <a:off x="7913353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7" name="Google Shape;9877;g3c96f182b49_4_13922"/>
            <p:cNvSpPr/>
            <p:nvPr/>
          </p:nvSpPr>
          <p:spPr>
            <a:xfrm>
              <a:off x="7913353" y="3723484"/>
              <a:ext cx="100662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8" name="Google Shape;9878;g3c96f182b49_4_13922"/>
            <p:cNvSpPr/>
            <p:nvPr/>
          </p:nvSpPr>
          <p:spPr>
            <a:xfrm>
              <a:off x="7913353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29" name="Google Shape;9879;g3c96f182b49_4_13922"/>
            <p:cNvSpPr/>
            <p:nvPr/>
          </p:nvSpPr>
          <p:spPr>
            <a:xfrm>
              <a:off x="7963716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0" name="Google Shape;9880;g3c96f182b49_4_13922"/>
            <p:cNvSpPr/>
            <p:nvPr/>
          </p:nvSpPr>
          <p:spPr>
            <a:xfrm>
              <a:off x="7963715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1" name="Google Shape;9881;g3c96f182b49_4_13922"/>
            <p:cNvSpPr/>
            <p:nvPr/>
          </p:nvSpPr>
          <p:spPr>
            <a:xfrm>
              <a:off x="7963715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2" name="Google Shape;9882;g3c96f182b49_4_13922"/>
            <p:cNvSpPr/>
            <p:nvPr/>
          </p:nvSpPr>
          <p:spPr>
            <a:xfrm>
              <a:off x="6315451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33" name="Google Shape;9883;g3c96f182b49_4_13922"/>
            <p:cNvSpPr/>
            <p:nvPr/>
          </p:nvSpPr>
          <p:spPr>
            <a:xfrm>
              <a:off x="6287279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843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34" name="Google Shape;9884;g3c96f182b49_4_13922"/>
            <p:cNvSpPr/>
            <p:nvPr/>
          </p:nvSpPr>
          <p:spPr>
            <a:xfrm>
              <a:off x="614982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5" name="Google Shape;9885;g3c96f182b49_4_13922"/>
            <p:cNvSpPr/>
            <p:nvPr/>
          </p:nvSpPr>
          <p:spPr>
            <a:xfrm>
              <a:off x="618417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6" name="Google Shape;9886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7" name="Google Shape;9887;g3c96f182b49_4_13922"/>
            <p:cNvSpPr/>
            <p:nvPr/>
          </p:nvSpPr>
          <p:spPr>
            <a:xfrm>
              <a:off x="621974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8" name="Google Shape;9888;g3c96f182b49_4_13922"/>
            <p:cNvSpPr/>
            <p:nvPr/>
          </p:nvSpPr>
          <p:spPr>
            <a:xfrm>
              <a:off x="641122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39" name="Google Shape;9889;g3c96f182b49_4_13922"/>
            <p:cNvSpPr/>
            <p:nvPr/>
          </p:nvSpPr>
          <p:spPr>
            <a:xfrm>
              <a:off x="644557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40" name="Google Shape;9890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41" name="Google Shape;9891;g3c96f182b49_4_13922"/>
            <p:cNvSpPr/>
            <p:nvPr/>
          </p:nvSpPr>
          <p:spPr>
            <a:xfrm>
              <a:off x="648113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42" name="Google Shape;9892;g3c96f182b49_4_13922"/>
            <p:cNvSpPr/>
            <p:nvPr/>
          </p:nvSpPr>
          <p:spPr>
            <a:xfrm>
              <a:off x="616204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3" name="Google Shape;9893;g3c96f182b49_4_13922"/>
            <p:cNvSpPr/>
            <p:nvPr/>
          </p:nvSpPr>
          <p:spPr>
            <a:xfrm>
              <a:off x="6133876" y="3403171"/>
              <a:ext cx="101819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48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4" name="Google Shape;9894;g3c96f182b49_4_13922"/>
            <p:cNvSpPr/>
            <p:nvPr/>
          </p:nvSpPr>
          <p:spPr>
            <a:xfrm>
              <a:off x="6133876" y="3578700"/>
              <a:ext cx="101819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5" name="Google Shape;9895;g3c96f182b49_4_13922"/>
            <p:cNvSpPr/>
            <p:nvPr/>
          </p:nvSpPr>
          <p:spPr>
            <a:xfrm>
              <a:off x="6133876" y="3723484"/>
              <a:ext cx="101819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6" name="Google Shape;9896;g3c96f182b49_4_13922"/>
            <p:cNvSpPr/>
            <p:nvPr/>
          </p:nvSpPr>
          <p:spPr>
            <a:xfrm>
              <a:off x="6133876" y="3869555"/>
              <a:ext cx="101819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47" name="Google Shape;9897;g3c96f182b49_4_13922"/>
            <p:cNvSpPr/>
            <p:nvPr/>
          </p:nvSpPr>
          <p:spPr>
            <a:xfrm>
              <a:off x="618417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48" name="Google Shape;9898;g3c96f182b49_4_13922"/>
            <p:cNvSpPr/>
            <p:nvPr/>
          </p:nvSpPr>
          <p:spPr>
            <a:xfrm>
              <a:off x="618417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49" name="Google Shape;9899;g3c96f182b49_4_13922"/>
            <p:cNvSpPr/>
            <p:nvPr/>
          </p:nvSpPr>
          <p:spPr>
            <a:xfrm>
              <a:off x="618417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50" name="Google Shape;9900;g3c96f182b49_4_13922"/>
            <p:cNvSpPr/>
            <p:nvPr/>
          </p:nvSpPr>
          <p:spPr>
            <a:xfrm>
              <a:off x="6423509" y="3370046"/>
              <a:ext cx="45346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1" y="21600"/>
                  </a:moveTo>
                  <a:lnTo>
                    <a:pt x="5239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1" name="Google Shape;9901;g3c96f182b49_4_13922"/>
            <p:cNvSpPr/>
            <p:nvPr/>
          </p:nvSpPr>
          <p:spPr>
            <a:xfrm>
              <a:off x="6395272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2" name="Google Shape;9902;g3c96f182b49_4_13922"/>
            <p:cNvSpPr/>
            <p:nvPr/>
          </p:nvSpPr>
          <p:spPr>
            <a:xfrm>
              <a:off x="6395272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3" name="Google Shape;9903;g3c96f182b49_4_13922"/>
            <p:cNvSpPr/>
            <p:nvPr/>
          </p:nvSpPr>
          <p:spPr>
            <a:xfrm>
              <a:off x="6395272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4" name="Google Shape;9904;g3c96f182b49_4_13922"/>
            <p:cNvSpPr/>
            <p:nvPr/>
          </p:nvSpPr>
          <p:spPr>
            <a:xfrm>
              <a:off x="6395272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5" name="Google Shape;9905;g3c96f182b49_4_13922"/>
            <p:cNvSpPr/>
            <p:nvPr/>
          </p:nvSpPr>
          <p:spPr>
            <a:xfrm>
              <a:off x="6445570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56" name="Google Shape;9906;g3c96f182b49_4_13922"/>
            <p:cNvSpPr/>
            <p:nvPr/>
          </p:nvSpPr>
          <p:spPr>
            <a:xfrm>
              <a:off x="644557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57" name="Google Shape;9907;g3c96f182b49_4_13922"/>
            <p:cNvSpPr/>
            <p:nvPr/>
          </p:nvSpPr>
          <p:spPr>
            <a:xfrm>
              <a:off x="644557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58" name="Google Shape;9908;g3c96f182b49_4_13922"/>
            <p:cNvSpPr/>
            <p:nvPr/>
          </p:nvSpPr>
          <p:spPr>
            <a:xfrm>
              <a:off x="820298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59" name="Google Shape;9909;g3c96f182b49_4_13922"/>
            <p:cNvSpPr/>
            <p:nvPr/>
          </p:nvSpPr>
          <p:spPr>
            <a:xfrm>
              <a:off x="817474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2864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6" y="1444"/>
                    <a:pt x="1483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0" name="Google Shape;9910;g3c96f182b49_4_13922"/>
            <p:cNvSpPr/>
            <p:nvPr/>
          </p:nvSpPr>
          <p:spPr>
            <a:xfrm>
              <a:off x="817474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1" name="Google Shape;9911;g3c96f182b49_4_13922"/>
            <p:cNvSpPr/>
            <p:nvPr/>
          </p:nvSpPr>
          <p:spPr>
            <a:xfrm>
              <a:off x="8174749" y="3723484"/>
              <a:ext cx="101884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2" name="Google Shape;9912;g3c96f182b49_4_13922"/>
            <p:cNvSpPr/>
            <p:nvPr/>
          </p:nvSpPr>
          <p:spPr>
            <a:xfrm>
              <a:off x="817474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3" name="Google Shape;9913;g3c96f182b49_4_13922"/>
            <p:cNvSpPr/>
            <p:nvPr/>
          </p:nvSpPr>
          <p:spPr>
            <a:xfrm>
              <a:off x="822511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64" name="Google Shape;9914;g3c96f182b49_4_13922"/>
            <p:cNvSpPr/>
            <p:nvPr/>
          </p:nvSpPr>
          <p:spPr>
            <a:xfrm>
              <a:off x="822511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65" name="Google Shape;9915;g3c96f182b49_4_13922"/>
            <p:cNvSpPr/>
            <p:nvPr/>
          </p:nvSpPr>
          <p:spPr>
            <a:xfrm>
              <a:off x="822511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66" name="Google Shape;9916;g3c96f182b49_4_13922"/>
            <p:cNvSpPr/>
            <p:nvPr/>
          </p:nvSpPr>
          <p:spPr>
            <a:xfrm>
              <a:off x="8464382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7" name="Google Shape;9917;g3c96f182b49_4_13922"/>
            <p:cNvSpPr/>
            <p:nvPr/>
          </p:nvSpPr>
          <p:spPr>
            <a:xfrm>
              <a:off x="8436210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52" y="1035"/>
                    <a:pt x="0" y="4322"/>
                    <a:pt x="0" y="781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814"/>
                  </a:lnTo>
                  <a:cubicBezTo>
                    <a:pt x="21600" y="4322"/>
                    <a:pt x="18735" y="1444"/>
                    <a:pt x="150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8" name="Google Shape;9918;g3c96f182b49_4_13922"/>
            <p:cNvSpPr/>
            <p:nvPr/>
          </p:nvSpPr>
          <p:spPr>
            <a:xfrm>
              <a:off x="8436210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69" name="Google Shape;9919;g3c96f182b49_4_13922"/>
            <p:cNvSpPr/>
            <p:nvPr/>
          </p:nvSpPr>
          <p:spPr>
            <a:xfrm>
              <a:off x="8436210" y="3723484"/>
              <a:ext cx="101820" cy="9699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70" name="Google Shape;9920;g3c96f182b49_4_13922"/>
            <p:cNvSpPr/>
            <p:nvPr/>
          </p:nvSpPr>
          <p:spPr>
            <a:xfrm>
              <a:off x="8436210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71" name="Google Shape;9921;g3c96f182b49_4_13922"/>
            <p:cNvSpPr/>
            <p:nvPr/>
          </p:nvSpPr>
          <p:spPr>
            <a:xfrm>
              <a:off x="848650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2" name="Google Shape;9922;g3c96f182b49_4_13922"/>
            <p:cNvSpPr/>
            <p:nvPr/>
          </p:nvSpPr>
          <p:spPr>
            <a:xfrm>
              <a:off x="848650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3" name="Google Shape;9923;g3c96f182b49_4_13922"/>
            <p:cNvSpPr/>
            <p:nvPr/>
          </p:nvSpPr>
          <p:spPr>
            <a:xfrm>
              <a:off x="848650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4" name="Google Shape;9924;g3c96f182b49_4_13922"/>
            <p:cNvSpPr/>
            <p:nvPr/>
          </p:nvSpPr>
          <p:spPr>
            <a:xfrm>
              <a:off x="657562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75" name="Google Shape;9925;g3c96f182b49_4_13922"/>
            <p:cNvSpPr/>
            <p:nvPr/>
          </p:nvSpPr>
          <p:spPr>
            <a:xfrm>
              <a:off x="6775725" y="2779717"/>
              <a:ext cx="171799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76" name="Google Shape;9926;g3c96f182b49_4_13922"/>
            <p:cNvSpPr/>
            <p:nvPr/>
          </p:nvSpPr>
          <p:spPr>
            <a:xfrm>
              <a:off x="677572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7" name="Google Shape;9927;g3c96f182b49_4_13922"/>
            <p:cNvSpPr/>
            <p:nvPr/>
          </p:nvSpPr>
          <p:spPr>
            <a:xfrm>
              <a:off x="6633320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78" name="Google Shape;9928;g3c96f182b49_4_13922"/>
            <p:cNvSpPr/>
            <p:nvPr/>
          </p:nvSpPr>
          <p:spPr>
            <a:xfrm>
              <a:off x="6633320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79" name="Google Shape;9929;g3c96f182b49_4_13922"/>
            <p:cNvSpPr/>
            <p:nvPr/>
          </p:nvSpPr>
          <p:spPr>
            <a:xfrm>
              <a:off x="7096038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0" name="Google Shape;9930;g3c96f182b49_4_13922"/>
            <p:cNvSpPr/>
            <p:nvPr/>
          </p:nvSpPr>
          <p:spPr>
            <a:xfrm>
              <a:off x="7096038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1" name="Google Shape;9931;g3c96f182b49_4_13922"/>
            <p:cNvSpPr/>
            <p:nvPr/>
          </p:nvSpPr>
          <p:spPr>
            <a:xfrm>
              <a:off x="7096038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2" name="Google Shape;9932;g3c96f182b49_4_13922"/>
            <p:cNvSpPr/>
            <p:nvPr/>
          </p:nvSpPr>
          <p:spPr>
            <a:xfrm>
              <a:off x="6947524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83" name="Google Shape;9933;g3c96f182b49_4_13922"/>
            <p:cNvSpPr/>
            <p:nvPr/>
          </p:nvSpPr>
          <p:spPr>
            <a:xfrm>
              <a:off x="7386894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4" name="Google Shape;9934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85" name="Google Shape;9935;g3c96f182b49_4_13922"/>
            <p:cNvSpPr/>
            <p:nvPr/>
          </p:nvSpPr>
          <p:spPr>
            <a:xfrm>
              <a:off x="7438414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86" name="Google Shape;9936;g3c96f182b49_4_13922"/>
            <p:cNvSpPr/>
            <p:nvPr/>
          </p:nvSpPr>
          <p:spPr>
            <a:xfrm>
              <a:off x="6946302" y="2296223"/>
              <a:ext cx="374279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4" y="21600"/>
                  </a:moveTo>
                  <a:lnTo>
                    <a:pt x="18274" y="9944"/>
                  </a:lnTo>
                  <a:lnTo>
                    <a:pt x="21600" y="8645"/>
                  </a:lnTo>
                  <a:lnTo>
                    <a:pt x="18274" y="8645"/>
                  </a:lnTo>
                  <a:lnTo>
                    <a:pt x="18274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7" name="Google Shape;9937;g3c96f182b49_4_13922"/>
            <p:cNvSpPr/>
            <p:nvPr/>
          </p:nvSpPr>
          <p:spPr>
            <a:xfrm>
              <a:off x="694752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88" name="Google Shape;9938;g3c96f182b49_4_13922"/>
            <p:cNvSpPr/>
            <p:nvPr/>
          </p:nvSpPr>
          <p:spPr>
            <a:xfrm>
              <a:off x="712054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89" name="Google Shape;9939;g3c96f182b49_4_13922"/>
            <p:cNvSpPr/>
            <p:nvPr/>
          </p:nvSpPr>
          <p:spPr>
            <a:xfrm flipH="1">
              <a:off x="6947523" y="2680343"/>
              <a:ext cx="3154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0" name="Google Shape;9940;g3c96f182b49_4_13922"/>
            <p:cNvSpPr/>
            <p:nvPr/>
          </p:nvSpPr>
          <p:spPr>
            <a:xfrm>
              <a:off x="6947523" y="2212736"/>
              <a:ext cx="315427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91" name="Google Shape;9941;g3c96f182b49_4_13922"/>
            <p:cNvSpPr/>
            <p:nvPr/>
          </p:nvSpPr>
          <p:spPr>
            <a:xfrm>
              <a:off x="6897226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2" name="Google Shape;9942;g3c96f182b49_4_13922"/>
            <p:cNvSpPr/>
            <p:nvPr/>
          </p:nvSpPr>
          <p:spPr>
            <a:xfrm>
              <a:off x="6897226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3" name="Google Shape;9943;g3c96f182b49_4_13922"/>
            <p:cNvSpPr/>
            <p:nvPr/>
          </p:nvSpPr>
          <p:spPr>
            <a:xfrm flipV="1">
              <a:off x="6946302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4" name="Google Shape;9944;g3c96f182b49_4_13922"/>
            <p:cNvSpPr/>
            <p:nvPr/>
          </p:nvSpPr>
          <p:spPr>
            <a:xfrm>
              <a:off x="7389338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5" name="Google Shape;9945;g3c96f182b49_4_13922"/>
            <p:cNvSpPr/>
            <p:nvPr/>
          </p:nvSpPr>
          <p:spPr>
            <a:xfrm>
              <a:off x="7389338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6" name="Google Shape;9946;g3c96f182b49_4_13922"/>
            <p:cNvSpPr/>
            <p:nvPr/>
          </p:nvSpPr>
          <p:spPr>
            <a:xfrm flipV="1">
              <a:off x="7438414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297" name="Google Shape;9947;g3c96f182b49_4_13922"/>
            <p:cNvSpPr/>
            <p:nvPr/>
          </p:nvSpPr>
          <p:spPr>
            <a:xfrm>
              <a:off x="7417574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98" name="Google Shape;9948;g3c96f182b49_4_13922"/>
            <p:cNvSpPr/>
            <p:nvPr/>
          </p:nvSpPr>
          <p:spPr>
            <a:xfrm>
              <a:off x="7389338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299" name="Google Shape;9949;g3c96f182b49_4_13922"/>
            <p:cNvSpPr/>
            <p:nvPr/>
          </p:nvSpPr>
          <p:spPr>
            <a:xfrm>
              <a:off x="7389338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0" name="Google Shape;9950;g3c96f182b49_4_13922"/>
            <p:cNvSpPr/>
            <p:nvPr/>
          </p:nvSpPr>
          <p:spPr>
            <a:xfrm>
              <a:off x="7389338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1" name="Google Shape;9951;g3c96f182b49_4_13922"/>
            <p:cNvSpPr/>
            <p:nvPr/>
          </p:nvSpPr>
          <p:spPr>
            <a:xfrm flipV="1">
              <a:off x="7438414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2" name="Google Shape;9952;g3c96f182b49_4_13922"/>
            <p:cNvSpPr/>
            <p:nvPr/>
          </p:nvSpPr>
          <p:spPr>
            <a:xfrm>
              <a:off x="7649512" y="2784670"/>
              <a:ext cx="105551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03" name="Google Shape;9953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4" name="Google Shape;9954;g3c96f182b49_4_13922"/>
            <p:cNvSpPr/>
            <p:nvPr/>
          </p:nvSpPr>
          <p:spPr>
            <a:xfrm>
              <a:off x="7702255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5" name="Google Shape;9955;g3c96f182b49_4_13922"/>
            <p:cNvSpPr/>
            <p:nvPr/>
          </p:nvSpPr>
          <p:spPr>
            <a:xfrm>
              <a:off x="768141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06" name="Google Shape;9956;g3c96f182b49_4_13922"/>
            <p:cNvSpPr/>
            <p:nvPr/>
          </p:nvSpPr>
          <p:spPr>
            <a:xfrm>
              <a:off x="7653178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0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07" name="Google Shape;9957;g3c96f182b49_4_13922"/>
            <p:cNvSpPr/>
            <p:nvPr/>
          </p:nvSpPr>
          <p:spPr>
            <a:xfrm>
              <a:off x="7653178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8" name="Google Shape;9958;g3c96f182b49_4_13922"/>
            <p:cNvSpPr/>
            <p:nvPr/>
          </p:nvSpPr>
          <p:spPr>
            <a:xfrm>
              <a:off x="7653178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09" name="Google Shape;9959;g3c96f182b49_4_13922"/>
            <p:cNvSpPr/>
            <p:nvPr/>
          </p:nvSpPr>
          <p:spPr>
            <a:xfrm flipV="1">
              <a:off x="7702255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0" name="Google Shape;9960;g3c96f182b49_4_13922"/>
            <p:cNvSpPr/>
            <p:nvPr/>
          </p:nvSpPr>
          <p:spPr>
            <a:xfrm>
              <a:off x="7913353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11" name="Google Shape;9961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2" name="Google Shape;9962;g3c96f182b49_4_13922"/>
            <p:cNvSpPr/>
            <p:nvPr/>
          </p:nvSpPr>
          <p:spPr>
            <a:xfrm>
              <a:off x="796493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3" name="Google Shape;9963;g3c96f182b49_4_13922"/>
            <p:cNvSpPr/>
            <p:nvPr/>
          </p:nvSpPr>
          <p:spPr>
            <a:xfrm>
              <a:off x="7944033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14" name="Google Shape;9964;g3c96f182b49_4_13922"/>
            <p:cNvSpPr/>
            <p:nvPr/>
          </p:nvSpPr>
          <p:spPr>
            <a:xfrm>
              <a:off x="7915797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15" name="Google Shape;9965;g3c96f182b49_4_13922"/>
            <p:cNvSpPr/>
            <p:nvPr/>
          </p:nvSpPr>
          <p:spPr>
            <a:xfrm>
              <a:off x="7915797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6" name="Google Shape;9966;g3c96f182b49_4_13922"/>
            <p:cNvSpPr/>
            <p:nvPr/>
          </p:nvSpPr>
          <p:spPr>
            <a:xfrm>
              <a:off x="7915797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7" name="Google Shape;9967;g3c96f182b49_4_13922"/>
            <p:cNvSpPr/>
            <p:nvPr/>
          </p:nvSpPr>
          <p:spPr>
            <a:xfrm flipV="1">
              <a:off x="796493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18" name="Google Shape;9968;g3c96f182b49_4_13922"/>
            <p:cNvSpPr/>
            <p:nvPr/>
          </p:nvSpPr>
          <p:spPr>
            <a:xfrm>
              <a:off x="8176035" y="2784670"/>
              <a:ext cx="1054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19" name="Google Shape;9969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0" name="Google Shape;9970;g3c96f182b49_4_13922"/>
            <p:cNvSpPr/>
            <p:nvPr/>
          </p:nvSpPr>
          <p:spPr>
            <a:xfrm>
              <a:off x="8228778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1" name="Google Shape;9971;g3c96f182b49_4_13922"/>
            <p:cNvSpPr/>
            <p:nvPr/>
          </p:nvSpPr>
          <p:spPr>
            <a:xfrm>
              <a:off x="8207938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22" name="Google Shape;9972;g3c96f182b49_4_13922"/>
            <p:cNvSpPr/>
            <p:nvPr/>
          </p:nvSpPr>
          <p:spPr>
            <a:xfrm>
              <a:off x="8179702" y="2983483"/>
              <a:ext cx="101819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0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23" name="Google Shape;9973;g3c96f182b49_4_13922"/>
            <p:cNvSpPr/>
            <p:nvPr/>
          </p:nvSpPr>
          <p:spPr>
            <a:xfrm>
              <a:off x="8179702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4" name="Google Shape;9974;g3c96f182b49_4_13922"/>
            <p:cNvSpPr/>
            <p:nvPr/>
          </p:nvSpPr>
          <p:spPr>
            <a:xfrm>
              <a:off x="8179702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5" name="Google Shape;9975;g3c96f182b49_4_13922"/>
            <p:cNvSpPr/>
            <p:nvPr/>
          </p:nvSpPr>
          <p:spPr>
            <a:xfrm flipV="1">
              <a:off x="8228778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6" name="Google Shape;9976;g3c96f182b49_4_13922"/>
            <p:cNvSpPr/>
            <p:nvPr/>
          </p:nvSpPr>
          <p:spPr>
            <a:xfrm>
              <a:off x="8439877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27" name="Google Shape;9977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8" name="Google Shape;9978;g3c96f182b49_4_13922"/>
            <p:cNvSpPr/>
            <p:nvPr/>
          </p:nvSpPr>
          <p:spPr>
            <a:xfrm>
              <a:off x="8491396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29" name="Google Shape;9979;g3c96f182b49_4_13922"/>
            <p:cNvSpPr/>
            <p:nvPr/>
          </p:nvSpPr>
          <p:spPr>
            <a:xfrm>
              <a:off x="8470557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30" name="Google Shape;9980;g3c96f182b49_4_13922"/>
            <p:cNvSpPr/>
            <p:nvPr/>
          </p:nvSpPr>
          <p:spPr>
            <a:xfrm>
              <a:off x="8442321" y="2983483"/>
              <a:ext cx="101883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37"/>
                    <a:pt x="0" y="2588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0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31" name="Google Shape;9981;g3c96f182b49_4_13922"/>
            <p:cNvSpPr/>
            <p:nvPr/>
          </p:nvSpPr>
          <p:spPr>
            <a:xfrm>
              <a:off x="8442321" y="312704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2" name="Google Shape;9982;g3c96f182b49_4_13922"/>
            <p:cNvSpPr/>
            <p:nvPr/>
          </p:nvSpPr>
          <p:spPr>
            <a:xfrm>
              <a:off x="8442321" y="3055907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3" name="Google Shape;9983;g3c96f182b49_4_13922"/>
            <p:cNvSpPr/>
            <p:nvPr/>
          </p:nvSpPr>
          <p:spPr>
            <a:xfrm flipV="1">
              <a:off x="8491397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4" name="Google Shape;9984;g3c96f182b49_4_13922"/>
            <p:cNvSpPr/>
            <p:nvPr/>
          </p:nvSpPr>
          <p:spPr>
            <a:xfrm>
              <a:off x="768141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56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35" name="Google Shape;9985;g3c96f182b49_4_13922"/>
            <p:cNvSpPr/>
            <p:nvPr/>
          </p:nvSpPr>
          <p:spPr>
            <a:xfrm>
              <a:off x="7653178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2864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36" y="867"/>
                    <a:pt x="14836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36" name="Google Shape;9986;g3c96f182b49_4_13922"/>
            <p:cNvSpPr/>
            <p:nvPr/>
          </p:nvSpPr>
          <p:spPr>
            <a:xfrm>
              <a:off x="7653178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7" name="Google Shape;9987;g3c96f182b49_4_13922"/>
            <p:cNvSpPr/>
            <p:nvPr/>
          </p:nvSpPr>
          <p:spPr>
            <a:xfrm>
              <a:off x="7653178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8" name="Google Shape;9988;g3c96f182b49_4_13922"/>
            <p:cNvSpPr/>
            <p:nvPr/>
          </p:nvSpPr>
          <p:spPr>
            <a:xfrm flipV="1">
              <a:off x="7702255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39" name="Google Shape;9989;g3c96f182b49_4_13922"/>
            <p:cNvSpPr/>
            <p:nvPr/>
          </p:nvSpPr>
          <p:spPr>
            <a:xfrm>
              <a:off x="7944033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6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40" name="Google Shape;9990;g3c96f182b49_4_13922"/>
            <p:cNvSpPr/>
            <p:nvPr/>
          </p:nvSpPr>
          <p:spPr>
            <a:xfrm>
              <a:off x="7915797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36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41" name="Google Shape;9991;g3c96f182b49_4_13922"/>
            <p:cNvSpPr/>
            <p:nvPr/>
          </p:nvSpPr>
          <p:spPr>
            <a:xfrm>
              <a:off x="7915797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2" name="Google Shape;9992;g3c96f182b49_4_13922"/>
            <p:cNvSpPr/>
            <p:nvPr/>
          </p:nvSpPr>
          <p:spPr>
            <a:xfrm>
              <a:off x="7915797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3" name="Google Shape;9993;g3c96f182b49_4_13922"/>
            <p:cNvSpPr/>
            <p:nvPr/>
          </p:nvSpPr>
          <p:spPr>
            <a:xfrm flipV="1">
              <a:off x="796493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4" name="Google Shape;9994;g3c96f182b49_4_13922"/>
            <p:cNvSpPr/>
            <p:nvPr/>
          </p:nvSpPr>
          <p:spPr>
            <a:xfrm>
              <a:off x="8207938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3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45" name="Google Shape;9995;g3c96f182b49_4_13922"/>
            <p:cNvSpPr/>
            <p:nvPr/>
          </p:nvSpPr>
          <p:spPr>
            <a:xfrm>
              <a:off x="8179702" y="2378424"/>
              <a:ext cx="101819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7" y="0"/>
                  </a:moveTo>
                  <a:cubicBezTo>
                    <a:pt x="2865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748" y="867"/>
                    <a:pt x="14832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46" name="Google Shape;9996;g3c96f182b49_4_13922"/>
            <p:cNvSpPr/>
            <p:nvPr/>
          </p:nvSpPr>
          <p:spPr>
            <a:xfrm>
              <a:off x="8179702" y="252076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7" name="Google Shape;9997;g3c96f182b49_4_13922"/>
            <p:cNvSpPr/>
            <p:nvPr/>
          </p:nvSpPr>
          <p:spPr>
            <a:xfrm>
              <a:off x="8179702" y="2450849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8" name="Google Shape;9998;g3c96f182b49_4_13922"/>
            <p:cNvSpPr/>
            <p:nvPr/>
          </p:nvSpPr>
          <p:spPr>
            <a:xfrm flipV="1">
              <a:off x="8228778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49" name="Google Shape;9999;g3c96f182b49_4_13922"/>
            <p:cNvSpPr/>
            <p:nvPr/>
          </p:nvSpPr>
          <p:spPr>
            <a:xfrm>
              <a:off x="8470557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338" y="21600"/>
                  </a:moveTo>
                  <a:lnTo>
                    <a:pt x="526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50" name="Google Shape;10000;g3c96f182b49_4_13922"/>
            <p:cNvSpPr/>
            <p:nvPr/>
          </p:nvSpPr>
          <p:spPr>
            <a:xfrm>
              <a:off x="8442321" y="2378424"/>
              <a:ext cx="101883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23" y="0"/>
                  </a:moveTo>
                  <a:cubicBezTo>
                    <a:pt x="3123" y="744"/>
                    <a:pt x="0" y="2594"/>
                    <a:pt x="0" y="481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813"/>
                  </a:lnTo>
                  <a:cubicBezTo>
                    <a:pt x="21600" y="2717"/>
                    <a:pt x="18995" y="867"/>
                    <a:pt x="1509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51" name="Google Shape;10001;g3c96f182b49_4_13922"/>
            <p:cNvSpPr/>
            <p:nvPr/>
          </p:nvSpPr>
          <p:spPr>
            <a:xfrm>
              <a:off x="8442321" y="2520765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2" name="Google Shape;10002;g3c96f182b49_4_13922"/>
            <p:cNvSpPr/>
            <p:nvPr/>
          </p:nvSpPr>
          <p:spPr>
            <a:xfrm>
              <a:off x="8442321" y="2450849"/>
              <a:ext cx="1018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3" name="Google Shape;10003;g3c96f182b49_4_13922"/>
            <p:cNvSpPr/>
            <p:nvPr/>
          </p:nvSpPr>
          <p:spPr>
            <a:xfrm flipV="1">
              <a:off x="8491397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4" name="Google Shape;10004;g3c96f182b49_4_13922"/>
            <p:cNvSpPr/>
            <p:nvPr/>
          </p:nvSpPr>
          <p:spPr>
            <a:xfrm>
              <a:off x="6897226" y="3127045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5" name="Google Shape;10005;g3c96f182b49_4_13922"/>
            <p:cNvSpPr/>
            <p:nvPr/>
          </p:nvSpPr>
          <p:spPr>
            <a:xfrm>
              <a:off x="6897226" y="3055907"/>
              <a:ext cx="10181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6" name="Google Shape;10006;g3c96f182b49_4_13922"/>
            <p:cNvSpPr/>
            <p:nvPr/>
          </p:nvSpPr>
          <p:spPr>
            <a:xfrm flipV="1">
              <a:off x="6946302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7" name="Google Shape;10007;g3c96f182b49_4_13922"/>
            <p:cNvSpPr/>
            <p:nvPr/>
          </p:nvSpPr>
          <p:spPr>
            <a:xfrm>
              <a:off x="7262949" y="2212736"/>
              <a:ext cx="12284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8" name="Google Shape;10008;g3c96f182b49_4_13922"/>
            <p:cNvSpPr/>
            <p:nvPr/>
          </p:nvSpPr>
          <p:spPr>
            <a:xfrm>
              <a:off x="7320580" y="229622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59" name="Google Shape;10009;g3c96f182b49_4_13922"/>
            <p:cNvSpPr/>
            <p:nvPr/>
          </p:nvSpPr>
          <p:spPr>
            <a:xfrm>
              <a:off x="7320580" y="2680343"/>
              <a:ext cx="117081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60" name="Google Shape;10010;g3c96f182b49_4_13922"/>
            <p:cNvSpPr/>
            <p:nvPr/>
          </p:nvSpPr>
          <p:spPr>
            <a:xfrm>
              <a:off x="7329199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61" name="Google Shape;10011;g3c96f182b49_4_13922"/>
            <p:cNvSpPr/>
            <p:nvPr/>
          </p:nvSpPr>
          <p:spPr>
            <a:xfrm>
              <a:off x="6046722" y="3255942"/>
              <a:ext cx="51912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62" name="Google Shape;10012;g3c96f182b49_4_13922"/>
            <p:cNvSpPr/>
            <p:nvPr/>
          </p:nvSpPr>
          <p:spPr>
            <a:xfrm>
              <a:off x="3707532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665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3" name="Google Shape;10013;g3c96f182b49_4_13922"/>
            <p:cNvSpPr/>
            <p:nvPr/>
          </p:nvSpPr>
          <p:spPr>
            <a:xfrm>
              <a:off x="3757895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4" name="Google Shape;10014;g3c96f182b49_4_13922"/>
            <p:cNvSpPr/>
            <p:nvPr/>
          </p:nvSpPr>
          <p:spPr>
            <a:xfrm>
              <a:off x="370753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5" name="Google Shape;10015;g3c96f182b49_4_13922"/>
            <p:cNvSpPr/>
            <p:nvPr/>
          </p:nvSpPr>
          <p:spPr>
            <a:xfrm>
              <a:off x="4222993" y="3687915"/>
              <a:ext cx="514239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6" name="Google Shape;10016;g3c96f182b49_4_13922"/>
            <p:cNvSpPr/>
            <p:nvPr/>
          </p:nvSpPr>
          <p:spPr>
            <a:xfrm>
              <a:off x="3903902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7" name="Google Shape;10017;g3c96f182b49_4_13922"/>
            <p:cNvSpPr/>
            <p:nvPr/>
          </p:nvSpPr>
          <p:spPr>
            <a:xfrm>
              <a:off x="4475835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8" name="Google Shape;10018;g3c96f182b49_4_13922"/>
            <p:cNvSpPr/>
            <p:nvPr/>
          </p:nvSpPr>
          <p:spPr>
            <a:xfrm>
              <a:off x="4191090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200" y="21600"/>
                  </a:moveTo>
                  <a:lnTo>
                    <a:pt x="5400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69" name="Google Shape;10019;g3c96f182b49_4_13922"/>
            <p:cNvSpPr/>
            <p:nvPr/>
          </p:nvSpPr>
          <p:spPr>
            <a:xfrm>
              <a:off x="4155521" y="3802019"/>
              <a:ext cx="130056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22" y="0"/>
                  </a:moveTo>
                  <a:cubicBezTo>
                    <a:pt x="2852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951" y="1432"/>
                    <a:pt x="1508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0" name="Google Shape;10020;g3c96f182b49_4_13922"/>
            <p:cNvSpPr/>
            <p:nvPr/>
          </p:nvSpPr>
          <p:spPr>
            <a:xfrm>
              <a:off x="4095382" y="3687915"/>
              <a:ext cx="58918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1" name="Google Shape;10021;g3c96f182b49_4_13922"/>
            <p:cNvSpPr/>
            <p:nvPr/>
          </p:nvSpPr>
          <p:spPr>
            <a:xfrm>
              <a:off x="4381349" y="3760340"/>
              <a:ext cx="58854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94" y="21600"/>
                  </a:moveTo>
                  <a:lnTo>
                    <a:pt x="5382" y="21600"/>
                  </a:ln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2" name="Google Shape;10022;g3c96f182b49_4_13922"/>
            <p:cNvSpPr/>
            <p:nvPr/>
          </p:nvSpPr>
          <p:spPr>
            <a:xfrm>
              <a:off x="4345716" y="3802019"/>
              <a:ext cx="131342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66" y="0"/>
                  </a:moveTo>
                  <a:cubicBezTo>
                    <a:pt x="2824" y="1115"/>
                    <a:pt x="0" y="4295"/>
                    <a:pt x="0" y="794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7941"/>
                  </a:lnTo>
                  <a:cubicBezTo>
                    <a:pt x="21600" y="4453"/>
                    <a:pt x="18776" y="1432"/>
                    <a:pt x="14936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3" name="Google Shape;10023;g3c96f182b49_4_13922"/>
            <p:cNvSpPr/>
            <p:nvPr/>
          </p:nvSpPr>
          <p:spPr>
            <a:xfrm>
              <a:off x="4285576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4" name="Google Shape;10024;g3c96f182b49_4_13922"/>
            <p:cNvSpPr/>
            <p:nvPr/>
          </p:nvSpPr>
          <p:spPr>
            <a:xfrm>
              <a:off x="4737231" y="3687915"/>
              <a:ext cx="6136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75" name="Google Shape;10025;g3c96f182b49_4_13922"/>
            <p:cNvSpPr/>
            <p:nvPr/>
          </p:nvSpPr>
          <p:spPr>
            <a:xfrm>
              <a:off x="3707532" y="3604428"/>
              <a:ext cx="1643313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6" name="Google Shape;10026;g3c96f182b49_4_13922"/>
            <p:cNvSpPr/>
            <p:nvPr/>
          </p:nvSpPr>
          <p:spPr>
            <a:xfrm>
              <a:off x="8491397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5" y="9175"/>
                  </a:lnTo>
                  <a:lnTo>
                    <a:pt x="1991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7" name="Google Shape;10027;g3c96f182b49_4_13922"/>
            <p:cNvSpPr/>
            <p:nvPr/>
          </p:nvSpPr>
          <p:spPr>
            <a:xfrm>
              <a:off x="9756699" y="4018070"/>
              <a:ext cx="644359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3" y="9175"/>
                  </a:lnTo>
                  <a:lnTo>
                    <a:pt x="1995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8" name="Google Shape;10028;g3c96f182b49_4_13922"/>
            <p:cNvSpPr/>
            <p:nvPr/>
          </p:nvSpPr>
          <p:spPr>
            <a:xfrm>
              <a:off x="9038759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848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79" name="Google Shape;10029;g3c96f182b49_4_13922"/>
            <p:cNvSpPr/>
            <p:nvPr/>
          </p:nvSpPr>
          <p:spPr>
            <a:xfrm>
              <a:off x="9038759" y="4366556"/>
              <a:ext cx="30682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0" name="Google Shape;10030;g3c96f182b49_4_13922"/>
            <p:cNvSpPr/>
            <p:nvPr/>
          </p:nvSpPr>
          <p:spPr>
            <a:xfrm>
              <a:off x="8989683" y="4263515"/>
              <a:ext cx="4907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559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1" name="Google Shape;10031;g3c96f182b49_4_13922"/>
            <p:cNvSpPr/>
            <p:nvPr/>
          </p:nvSpPr>
          <p:spPr>
            <a:xfrm>
              <a:off x="9006857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2" name="Google Shape;10032;g3c96f182b49_4_13922"/>
            <p:cNvSpPr/>
            <p:nvPr/>
          </p:nvSpPr>
          <p:spPr>
            <a:xfrm>
              <a:off x="8814155" y="4263515"/>
              <a:ext cx="49141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023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3" name="Google Shape;10033;g3c96f182b49_4_13922"/>
            <p:cNvSpPr/>
            <p:nvPr/>
          </p:nvSpPr>
          <p:spPr>
            <a:xfrm>
              <a:off x="8814155" y="4366556"/>
              <a:ext cx="31903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4" name="Google Shape;10034;g3c96f182b49_4_13922"/>
            <p:cNvSpPr/>
            <p:nvPr/>
          </p:nvSpPr>
          <p:spPr>
            <a:xfrm>
              <a:off x="8766300" y="4263515"/>
              <a:ext cx="47855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20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5" name="Google Shape;10035;g3c96f182b49_4_13922"/>
            <p:cNvSpPr/>
            <p:nvPr/>
          </p:nvSpPr>
          <p:spPr>
            <a:xfrm>
              <a:off x="8782252" y="4366556"/>
              <a:ext cx="31904" cy="85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6" name="Google Shape;10036;g3c96f182b49_4_13922"/>
            <p:cNvSpPr/>
            <p:nvPr/>
          </p:nvSpPr>
          <p:spPr>
            <a:xfrm>
              <a:off x="8491397" y="4119889"/>
              <a:ext cx="586663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1537" y="21600"/>
                  </a:lnTo>
                  <a:lnTo>
                    <a:pt x="1537" y="0"/>
                  </a:lnTo>
                  <a:lnTo>
                    <a:pt x="3119" y="0"/>
                  </a:lnTo>
                  <a:lnTo>
                    <a:pt x="3119" y="21600"/>
                  </a:lnTo>
                  <a:lnTo>
                    <a:pt x="4653" y="21600"/>
                  </a:lnTo>
                  <a:lnTo>
                    <a:pt x="4653" y="0"/>
                  </a:lnTo>
                  <a:lnTo>
                    <a:pt x="6190" y="0"/>
                  </a:lnTo>
                  <a:lnTo>
                    <a:pt x="6190" y="21600"/>
                  </a:lnTo>
                  <a:lnTo>
                    <a:pt x="7727" y="21600"/>
                  </a:lnTo>
                  <a:lnTo>
                    <a:pt x="7727" y="0"/>
                  </a:lnTo>
                  <a:lnTo>
                    <a:pt x="9264" y="0"/>
                  </a:lnTo>
                  <a:lnTo>
                    <a:pt x="9264" y="21600"/>
                  </a:lnTo>
                  <a:lnTo>
                    <a:pt x="10799" y="21600"/>
                  </a:lnTo>
                  <a:lnTo>
                    <a:pt x="10799" y="0"/>
                  </a:lnTo>
                  <a:lnTo>
                    <a:pt x="12336" y="0"/>
                  </a:lnTo>
                  <a:lnTo>
                    <a:pt x="12336" y="21600"/>
                  </a:lnTo>
                  <a:lnTo>
                    <a:pt x="13873" y="21600"/>
                  </a:lnTo>
                  <a:lnTo>
                    <a:pt x="13873" y="0"/>
                  </a:lnTo>
                  <a:lnTo>
                    <a:pt x="15410" y="0"/>
                  </a:lnTo>
                  <a:lnTo>
                    <a:pt x="15410" y="21600"/>
                  </a:lnTo>
                  <a:lnTo>
                    <a:pt x="16944" y="21600"/>
                  </a:lnTo>
                  <a:lnTo>
                    <a:pt x="16944" y="0"/>
                  </a:lnTo>
                  <a:lnTo>
                    <a:pt x="18526" y="0"/>
                  </a:lnTo>
                  <a:lnTo>
                    <a:pt x="18526" y="21600"/>
                  </a:lnTo>
                  <a:lnTo>
                    <a:pt x="20063" y="21600"/>
                  </a:lnTo>
                  <a:lnTo>
                    <a:pt x="20063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7" name="Google Shape;10037;g3c96f182b49_4_13922"/>
            <p:cNvSpPr/>
            <p:nvPr/>
          </p:nvSpPr>
          <p:spPr>
            <a:xfrm>
              <a:off x="9719909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322" y="0"/>
                  </a:lnTo>
                  <a:lnTo>
                    <a:pt x="17322" y="21600"/>
                  </a:lnTo>
                  <a:lnTo>
                    <a:pt x="15896" y="21600"/>
                  </a:lnTo>
                  <a:lnTo>
                    <a:pt x="15896" y="0"/>
                  </a:lnTo>
                  <a:lnTo>
                    <a:pt x="14471" y="0"/>
                  </a:lnTo>
                  <a:lnTo>
                    <a:pt x="14471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5" y="0"/>
                  </a:lnTo>
                  <a:lnTo>
                    <a:pt x="8725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3020" y="0"/>
                  </a:lnTo>
                  <a:lnTo>
                    <a:pt x="3020" y="21600"/>
                  </a:lnTo>
                  <a:lnTo>
                    <a:pt x="1594" y="21600"/>
                  </a:lnTo>
                  <a:lnTo>
                    <a:pt x="1594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8" name="Google Shape;10038;g3c96f182b49_4_13922"/>
            <p:cNvSpPr/>
            <p:nvPr/>
          </p:nvSpPr>
          <p:spPr>
            <a:xfrm>
              <a:off x="9669610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3" y="9175"/>
                  </a:lnTo>
                  <a:lnTo>
                    <a:pt x="1683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89" name="Google Shape;10039;g3c96f182b49_4_13922"/>
            <p:cNvSpPr/>
            <p:nvPr/>
          </p:nvSpPr>
          <p:spPr>
            <a:xfrm flipH="1">
              <a:off x="9136977" y="4018070"/>
              <a:ext cx="5326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390" name="Google Shape;10040;g3c96f182b49_4_13922"/>
            <p:cNvSpPr/>
            <p:nvPr/>
          </p:nvSpPr>
          <p:spPr>
            <a:xfrm>
              <a:off x="10220640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1" name="Google Shape;10041;g3c96f182b49_4_13922"/>
            <p:cNvSpPr/>
            <p:nvPr/>
          </p:nvSpPr>
          <p:spPr>
            <a:xfrm>
              <a:off x="9719909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2" name="Google Shape;10042;g3c96f182b49_4_13922"/>
            <p:cNvSpPr/>
            <p:nvPr/>
          </p:nvSpPr>
          <p:spPr>
            <a:xfrm>
              <a:off x="9946958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3" name="Google Shape;10043;g3c96f182b49_4_13922"/>
            <p:cNvSpPr/>
            <p:nvPr/>
          </p:nvSpPr>
          <p:spPr>
            <a:xfrm>
              <a:off x="10053729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4" name="Google Shape;10044;g3c96f182b49_4_13922"/>
            <p:cNvSpPr/>
            <p:nvPr/>
          </p:nvSpPr>
          <p:spPr>
            <a:xfrm>
              <a:off x="10013208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5" name="Google Shape;10045;g3c96f182b49_4_13922"/>
            <p:cNvSpPr/>
            <p:nvPr/>
          </p:nvSpPr>
          <p:spPr>
            <a:xfrm>
              <a:off x="10013208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6" name="Google Shape;10046;g3c96f182b49_4_13922"/>
            <p:cNvSpPr/>
            <p:nvPr/>
          </p:nvSpPr>
          <p:spPr>
            <a:xfrm>
              <a:off x="11295684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7" name="Google Shape;10047;g3c96f182b49_4_13922"/>
            <p:cNvSpPr/>
            <p:nvPr/>
          </p:nvSpPr>
          <p:spPr>
            <a:xfrm>
              <a:off x="11495720" y="3370046"/>
              <a:ext cx="45410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8" name="Google Shape;10048;g3c96f182b49_4_13922"/>
            <p:cNvSpPr/>
            <p:nvPr/>
          </p:nvSpPr>
          <p:spPr>
            <a:xfrm>
              <a:off x="1109687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399" name="Google Shape;10049;g3c96f182b49_4_13922"/>
            <p:cNvSpPr/>
            <p:nvPr/>
          </p:nvSpPr>
          <p:spPr>
            <a:xfrm>
              <a:off x="11040398" y="4018070"/>
              <a:ext cx="644358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0" name="Google Shape;10050;g3c96f182b49_4_13922"/>
            <p:cNvSpPr/>
            <p:nvPr/>
          </p:nvSpPr>
          <p:spPr>
            <a:xfrm>
              <a:off x="11002385" y="4119889"/>
              <a:ext cx="633296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6" y="0"/>
                  </a:lnTo>
                  <a:lnTo>
                    <a:pt x="20176" y="21600"/>
                  </a:lnTo>
                  <a:lnTo>
                    <a:pt x="18711" y="21600"/>
                  </a:lnTo>
                  <a:lnTo>
                    <a:pt x="18711" y="0"/>
                  </a:lnTo>
                  <a:lnTo>
                    <a:pt x="17287" y="0"/>
                  </a:lnTo>
                  <a:lnTo>
                    <a:pt x="17287" y="21600"/>
                  </a:lnTo>
                  <a:lnTo>
                    <a:pt x="15863" y="21600"/>
                  </a:lnTo>
                  <a:lnTo>
                    <a:pt x="15863" y="0"/>
                  </a:lnTo>
                  <a:lnTo>
                    <a:pt x="14442" y="0"/>
                  </a:lnTo>
                  <a:lnTo>
                    <a:pt x="14442" y="21600"/>
                  </a:lnTo>
                  <a:lnTo>
                    <a:pt x="13018" y="21600"/>
                  </a:lnTo>
                  <a:lnTo>
                    <a:pt x="13018" y="0"/>
                  </a:lnTo>
                  <a:lnTo>
                    <a:pt x="11594" y="0"/>
                  </a:lnTo>
                  <a:lnTo>
                    <a:pt x="11594" y="21600"/>
                  </a:lnTo>
                  <a:lnTo>
                    <a:pt x="10173" y="21600"/>
                  </a:lnTo>
                  <a:lnTo>
                    <a:pt x="10173" y="0"/>
                  </a:lnTo>
                  <a:lnTo>
                    <a:pt x="8749" y="0"/>
                  </a:lnTo>
                  <a:lnTo>
                    <a:pt x="8749" y="21600"/>
                  </a:lnTo>
                  <a:lnTo>
                    <a:pt x="7325" y="21600"/>
                  </a:lnTo>
                  <a:lnTo>
                    <a:pt x="7325" y="0"/>
                  </a:lnTo>
                  <a:lnTo>
                    <a:pt x="5901" y="0"/>
                  </a:lnTo>
                  <a:lnTo>
                    <a:pt x="5901" y="21600"/>
                  </a:lnTo>
                  <a:lnTo>
                    <a:pt x="4436" y="21600"/>
                  </a:lnTo>
                  <a:lnTo>
                    <a:pt x="4436" y="0"/>
                  </a:lnTo>
                  <a:lnTo>
                    <a:pt x="3014" y="0"/>
                  </a:lnTo>
                  <a:lnTo>
                    <a:pt x="3014" y="21600"/>
                  </a:lnTo>
                  <a:lnTo>
                    <a:pt x="1590" y="21600"/>
                  </a:lnTo>
                  <a:lnTo>
                    <a:pt x="159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1" name="Google Shape;10051;g3c96f182b49_4_13922"/>
            <p:cNvSpPr/>
            <p:nvPr/>
          </p:nvSpPr>
          <p:spPr>
            <a:xfrm>
              <a:off x="10953308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2" name="Google Shape;10052;g3c96f182b49_4_13922"/>
            <p:cNvSpPr/>
            <p:nvPr/>
          </p:nvSpPr>
          <p:spPr>
            <a:xfrm>
              <a:off x="11503116" y="4263515"/>
              <a:ext cx="132564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3" name="Google Shape;10053;g3c96f182b49_4_13922"/>
            <p:cNvSpPr/>
            <p:nvPr/>
          </p:nvSpPr>
          <p:spPr>
            <a:xfrm>
              <a:off x="11002385" y="4263515"/>
              <a:ext cx="132565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4" name="Google Shape;10054;g3c96f182b49_4_13922"/>
            <p:cNvSpPr/>
            <p:nvPr/>
          </p:nvSpPr>
          <p:spPr>
            <a:xfrm>
              <a:off x="11230657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5" name="Google Shape;10055;g3c96f182b49_4_13922"/>
            <p:cNvSpPr/>
            <p:nvPr/>
          </p:nvSpPr>
          <p:spPr>
            <a:xfrm>
              <a:off x="11337428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6" name="Google Shape;10056;g3c96f182b49_4_13922"/>
            <p:cNvSpPr/>
            <p:nvPr/>
          </p:nvSpPr>
          <p:spPr>
            <a:xfrm>
              <a:off x="1129568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07" name="Google Shape;10057;g3c96f182b49_4_13922"/>
            <p:cNvSpPr/>
            <p:nvPr/>
          </p:nvSpPr>
          <p:spPr>
            <a:xfrm flipH="1">
              <a:off x="9875756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08" name="Google Shape;10058;g3c96f182b49_4_13922"/>
            <p:cNvSpPr/>
            <p:nvPr/>
          </p:nvSpPr>
          <p:spPr>
            <a:xfrm flipH="1">
              <a:off x="9875756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09" name="Google Shape;10059;g3c96f182b49_4_13922"/>
            <p:cNvSpPr/>
            <p:nvPr/>
          </p:nvSpPr>
          <p:spPr>
            <a:xfrm flipH="1">
              <a:off x="10100361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0" name="Google Shape;10060;g3c96f182b49_4_13922"/>
            <p:cNvSpPr/>
            <p:nvPr/>
          </p:nvSpPr>
          <p:spPr>
            <a:xfrm flipH="1">
              <a:off x="10100361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1" name="Google Shape;10061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2" name="Google Shape;10062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3" name="Google Shape;10063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4" name="Google Shape;10064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5" name="Google Shape;10065;g3c96f182b49_4_13922"/>
            <p:cNvSpPr/>
            <p:nvPr/>
          </p:nvSpPr>
          <p:spPr>
            <a:xfrm>
              <a:off x="11455262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23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16" name="Google Shape;10066;g3c96f182b49_4_13922"/>
            <p:cNvSpPr/>
            <p:nvPr/>
          </p:nvSpPr>
          <p:spPr>
            <a:xfrm>
              <a:off x="11562033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655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17" name="Google Shape;10067;g3c96f182b49_4_13922"/>
            <p:cNvSpPr/>
            <p:nvPr/>
          </p:nvSpPr>
          <p:spPr>
            <a:xfrm>
              <a:off x="1152151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844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18" name="Google Shape;10068;g3c96f182b49_4_13922"/>
            <p:cNvSpPr/>
            <p:nvPr/>
          </p:nvSpPr>
          <p:spPr>
            <a:xfrm flipH="1">
              <a:off x="1138406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19" name="Google Shape;10069;g3c96f182b49_4_13922"/>
            <p:cNvSpPr/>
            <p:nvPr/>
          </p:nvSpPr>
          <p:spPr>
            <a:xfrm flipH="1">
              <a:off x="1138406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20" name="Google Shape;10070;g3c96f182b49_4_13922"/>
            <p:cNvSpPr/>
            <p:nvPr/>
          </p:nvSpPr>
          <p:spPr>
            <a:xfrm>
              <a:off x="11004829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1" name="Google Shape;10071;g3c96f182b49_4_13922"/>
            <p:cNvSpPr/>
            <p:nvPr/>
          </p:nvSpPr>
          <p:spPr>
            <a:xfrm>
              <a:off x="11111600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2" name="Google Shape;10072;g3c96f182b49_4_13922"/>
            <p:cNvSpPr/>
            <p:nvPr/>
          </p:nvSpPr>
          <p:spPr>
            <a:xfrm>
              <a:off x="110710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578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3" name="Google Shape;10073;g3c96f182b49_4_13922"/>
            <p:cNvSpPr/>
            <p:nvPr/>
          </p:nvSpPr>
          <p:spPr>
            <a:xfrm flipH="1">
              <a:off x="1115823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24" name="Google Shape;10074;g3c96f182b49_4_13922"/>
            <p:cNvSpPr/>
            <p:nvPr/>
          </p:nvSpPr>
          <p:spPr>
            <a:xfrm flipH="1">
              <a:off x="1115823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25" name="Google Shape;10075;g3c96f182b49_4_13922"/>
            <p:cNvSpPr/>
            <p:nvPr/>
          </p:nvSpPr>
          <p:spPr>
            <a:xfrm>
              <a:off x="9435164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6" name="Google Shape;10076;g3c96f182b49_4_13922"/>
            <p:cNvSpPr/>
            <p:nvPr/>
          </p:nvSpPr>
          <p:spPr>
            <a:xfrm>
              <a:off x="9543157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7" name="Google Shape;10077;g3c96f182b49_4_13922"/>
            <p:cNvSpPr/>
            <p:nvPr/>
          </p:nvSpPr>
          <p:spPr>
            <a:xfrm>
              <a:off x="9501413" y="4321210"/>
              <a:ext cx="46698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83" y="21600"/>
                  </a:moveTo>
                  <a:lnTo>
                    <a:pt x="15917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28" name="Google Shape;10078;g3c96f182b49_4_13922"/>
            <p:cNvSpPr/>
            <p:nvPr/>
          </p:nvSpPr>
          <p:spPr>
            <a:xfrm flipH="1">
              <a:off x="9363962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29" name="Google Shape;10079;g3c96f182b49_4_13922"/>
            <p:cNvSpPr/>
            <p:nvPr/>
          </p:nvSpPr>
          <p:spPr>
            <a:xfrm flipH="1">
              <a:off x="9363962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0" name="Google Shape;10080;g3c96f182b49_4_13922"/>
            <p:cNvSpPr/>
            <p:nvPr/>
          </p:nvSpPr>
          <p:spPr>
            <a:xfrm flipH="1">
              <a:off x="9589789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1" name="Google Shape;10081;g3c96f182b49_4_13922"/>
            <p:cNvSpPr/>
            <p:nvPr/>
          </p:nvSpPr>
          <p:spPr>
            <a:xfrm flipH="1">
              <a:off x="9589789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2" name="Google Shape;10082;g3c96f182b49_4_13922"/>
            <p:cNvSpPr/>
            <p:nvPr/>
          </p:nvSpPr>
          <p:spPr>
            <a:xfrm>
              <a:off x="9186053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33" name="Google Shape;10083;g3c96f182b49_4_13922"/>
            <p:cNvSpPr/>
            <p:nvPr/>
          </p:nvSpPr>
          <p:spPr>
            <a:xfrm>
              <a:off x="929282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34" name="Google Shape;10084;g3c96f182b49_4_13922"/>
            <p:cNvSpPr/>
            <p:nvPr/>
          </p:nvSpPr>
          <p:spPr>
            <a:xfrm>
              <a:off x="9252302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35" name="Google Shape;10085;g3c96f182b49_4_13922"/>
            <p:cNvSpPr/>
            <p:nvPr/>
          </p:nvSpPr>
          <p:spPr>
            <a:xfrm flipH="1">
              <a:off x="9114850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6" name="Google Shape;10086;g3c96f182b49_4_13922"/>
            <p:cNvSpPr/>
            <p:nvPr/>
          </p:nvSpPr>
          <p:spPr>
            <a:xfrm flipH="1">
              <a:off x="9114850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7" name="Google Shape;10087;g3c96f182b49_4_13922"/>
            <p:cNvSpPr/>
            <p:nvPr/>
          </p:nvSpPr>
          <p:spPr>
            <a:xfrm flipH="1">
              <a:off x="934067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8" name="Google Shape;10088;g3c96f182b49_4_13922"/>
            <p:cNvSpPr/>
            <p:nvPr/>
          </p:nvSpPr>
          <p:spPr>
            <a:xfrm flipH="1">
              <a:off x="934067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39" name="Google Shape;10089;g3c96f182b49_4_13922"/>
            <p:cNvSpPr/>
            <p:nvPr/>
          </p:nvSpPr>
          <p:spPr>
            <a:xfrm flipH="1">
              <a:off x="858099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40" name="Google Shape;10090;g3c96f182b49_4_13922"/>
            <p:cNvSpPr/>
            <p:nvPr/>
          </p:nvSpPr>
          <p:spPr>
            <a:xfrm flipH="1">
              <a:off x="858099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41" name="Google Shape;10091;g3c96f182b49_4_13922"/>
            <p:cNvSpPr/>
            <p:nvPr/>
          </p:nvSpPr>
          <p:spPr>
            <a:xfrm>
              <a:off x="8509792" y="4358001"/>
              <a:ext cx="71204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2" name="Google Shape;10092;g3c96f182b49_4_13922"/>
            <p:cNvSpPr/>
            <p:nvPr/>
          </p:nvSpPr>
          <p:spPr>
            <a:xfrm flipH="1">
              <a:off x="8556424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43" name="Google Shape;10093;g3c96f182b49_4_13922"/>
            <p:cNvSpPr/>
            <p:nvPr/>
          </p:nvSpPr>
          <p:spPr>
            <a:xfrm flipH="1">
              <a:off x="8556424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44" name="Google Shape;10094;g3c96f182b49_4_13922"/>
            <p:cNvSpPr/>
            <p:nvPr/>
          </p:nvSpPr>
          <p:spPr>
            <a:xfrm>
              <a:off x="9545601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5" name="Google Shape;10095;g3c96f182b49_4_13922"/>
            <p:cNvSpPr/>
            <p:nvPr/>
          </p:nvSpPr>
          <p:spPr>
            <a:xfrm>
              <a:off x="9373803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6" name="Google Shape;10096;g3c96f182b49_4_13922"/>
            <p:cNvSpPr/>
            <p:nvPr/>
          </p:nvSpPr>
          <p:spPr>
            <a:xfrm>
              <a:off x="9202004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7" name="Google Shape;10097;g3c96f182b49_4_13922"/>
            <p:cNvSpPr/>
            <p:nvPr/>
          </p:nvSpPr>
          <p:spPr>
            <a:xfrm>
              <a:off x="10717641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515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8" name="Google Shape;10098;g3c96f182b49_4_13922"/>
            <p:cNvSpPr/>
            <p:nvPr/>
          </p:nvSpPr>
          <p:spPr>
            <a:xfrm>
              <a:off x="10825633" y="4358001"/>
              <a:ext cx="6998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507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49" name="Google Shape;10099;g3c96f182b49_4_13922"/>
            <p:cNvSpPr/>
            <p:nvPr/>
          </p:nvSpPr>
          <p:spPr>
            <a:xfrm>
              <a:off x="10783954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50" name="Google Shape;10100;g3c96f182b49_4_13922"/>
            <p:cNvSpPr/>
            <p:nvPr/>
          </p:nvSpPr>
          <p:spPr>
            <a:xfrm flipH="1">
              <a:off x="10646502" y="4528578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1" name="Google Shape;10101;g3c96f182b49_4_13922"/>
            <p:cNvSpPr/>
            <p:nvPr/>
          </p:nvSpPr>
          <p:spPr>
            <a:xfrm flipH="1">
              <a:off x="10646502" y="4567877"/>
              <a:ext cx="9571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2" name="Google Shape;10102;g3c96f182b49_4_13922"/>
            <p:cNvSpPr/>
            <p:nvPr/>
          </p:nvSpPr>
          <p:spPr>
            <a:xfrm flipH="1">
              <a:off x="10872265" y="4528578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3" name="Google Shape;10103;g3c96f182b49_4_13922"/>
            <p:cNvSpPr/>
            <p:nvPr/>
          </p:nvSpPr>
          <p:spPr>
            <a:xfrm flipH="1">
              <a:off x="10872265" y="4567877"/>
              <a:ext cx="957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4" name="Google Shape;10104;g3c96f182b49_4_13922"/>
            <p:cNvSpPr/>
            <p:nvPr/>
          </p:nvSpPr>
          <p:spPr>
            <a:xfrm>
              <a:off x="10468529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55" name="Google Shape;10105;g3c96f182b49_4_13922"/>
            <p:cNvSpPr/>
            <p:nvPr/>
          </p:nvSpPr>
          <p:spPr>
            <a:xfrm>
              <a:off x="10575301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56" name="Google Shape;10106;g3c96f182b49_4_13922"/>
            <p:cNvSpPr/>
            <p:nvPr/>
          </p:nvSpPr>
          <p:spPr>
            <a:xfrm>
              <a:off x="10534779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57" name="Google Shape;10107;g3c96f182b49_4_13922"/>
            <p:cNvSpPr/>
            <p:nvPr/>
          </p:nvSpPr>
          <p:spPr>
            <a:xfrm flipH="1">
              <a:off x="10397327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8" name="Google Shape;10108;g3c96f182b49_4_13922"/>
            <p:cNvSpPr/>
            <p:nvPr/>
          </p:nvSpPr>
          <p:spPr>
            <a:xfrm flipH="1">
              <a:off x="10397327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59" name="Google Shape;10109;g3c96f182b49_4_13922"/>
            <p:cNvSpPr/>
            <p:nvPr/>
          </p:nvSpPr>
          <p:spPr>
            <a:xfrm flipH="1">
              <a:off x="10623154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60" name="Google Shape;10110;g3c96f182b49_4_13922"/>
            <p:cNvSpPr/>
            <p:nvPr/>
          </p:nvSpPr>
          <p:spPr>
            <a:xfrm flipH="1">
              <a:off x="10623154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61" name="Google Shape;10111;g3c96f182b49_4_13922"/>
            <p:cNvSpPr/>
            <p:nvPr/>
          </p:nvSpPr>
          <p:spPr>
            <a:xfrm>
              <a:off x="10828142" y="4181250"/>
              <a:ext cx="60076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2" name="Google Shape;10112;g3c96f182b49_4_13922"/>
            <p:cNvSpPr/>
            <p:nvPr/>
          </p:nvSpPr>
          <p:spPr>
            <a:xfrm>
              <a:off x="10656279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3" name="Google Shape;10113;g3c96f182b49_4_13922"/>
            <p:cNvSpPr/>
            <p:nvPr/>
          </p:nvSpPr>
          <p:spPr>
            <a:xfrm>
              <a:off x="10484480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4" name="Google Shape;10114;g3c96f182b49_4_13922"/>
            <p:cNvSpPr/>
            <p:nvPr/>
          </p:nvSpPr>
          <p:spPr>
            <a:xfrm flipH="1">
              <a:off x="10401058" y="4018070"/>
              <a:ext cx="7657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65" name="Google Shape;10115;g3c96f182b49_4_13922"/>
            <p:cNvSpPr/>
            <p:nvPr/>
          </p:nvSpPr>
          <p:spPr>
            <a:xfrm>
              <a:off x="1200140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6" name="Google Shape;10116;g3c96f182b49_4_13922"/>
            <p:cNvSpPr/>
            <p:nvPr/>
          </p:nvSpPr>
          <p:spPr>
            <a:xfrm>
              <a:off x="12108174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7" name="Google Shape;10117;g3c96f182b49_4_13922"/>
            <p:cNvSpPr/>
            <p:nvPr/>
          </p:nvSpPr>
          <p:spPr>
            <a:xfrm>
              <a:off x="1206765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68" name="Google Shape;10118;g3c96f182b49_4_13922"/>
            <p:cNvSpPr/>
            <p:nvPr/>
          </p:nvSpPr>
          <p:spPr>
            <a:xfrm flipH="1">
              <a:off x="11930201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69" name="Google Shape;10119;g3c96f182b49_4_13922"/>
            <p:cNvSpPr/>
            <p:nvPr/>
          </p:nvSpPr>
          <p:spPr>
            <a:xfrm flipH="1">
              <a:off x="11930201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70" name="Google Shape;10120;g3c96f182b49_4_13922"/>
            <p:cNvSpPr/>
            <p:nvPr/>
          </p:nvSpPr>
          <p:spPr>
            <a:xfrm flipH="1">
              <a:off x="12156028" y="4528578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71" name="Google Shape;10121;g3c96f182b49_4_13922"/>
            <p:cNvSpPr/>
            <p:nvPr/>
          </p:nvSpPr>
          <p:spPr>
            <a:xfrm flipH="1">
              <a:off x="12156028" y="4567877"/>
              <a:ext cx="944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72" name="Google Shape;10122;g3c96f182b49_4_13922"/>
            <p:cNvSpPr/>
            <p:nvPr/>
          </p:nvSpPr>
          <p:spPr>
            <a:xfrm>
              <a:off x="11752227" y="4358001"/>
              <a:ext cx="72425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0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3" name="Google Shape;10123;g3c96f182b49_4_13922"/>
            <p:cNvSpPr/>
            <p:nvPr/>
          </p:nvSpPr>
          <p:spPr>
            <a:xfrm>
              <a:off x="11858999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4" name="Google Shape;10124;g3c96f182b49_4_13922"/>
            <p:cNvSpPr/>
            <p:nvPr/>
          </p:nvSpPr>
          <p:spPr>
            <a:xfrm>
              <a:off x="11818542" y="4321210"/>
              <a:ext cx="45346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9" y="21600"/>
                  </a:moveTo>
                  <a:lnTo>
                    <a:pt x="1636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5" name="Google Shape;10125;g3c96f182b49_4_13922"/>
            <p:cNvSpPr/>
            <p:nvPr/>
          </p:nvSpPr>
          <p:spPr>
            <a:xfrm flipH="1">
              <a:off x="11679803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76" name="Google Shape;10126;g3c96f182b49_4_13922"/>
            <p:cNvSpPr/>
            <p:nvPr/>
          </p:nvSpPr>
          <p:spPr>
            <a:xfrm flipH="1">
              <a:off x="11679803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77" name="Google Shape;10127;g3c96f182b49_4_13922"/>
            <p:cNvSpPr/>
            <p:nvPr/>
          </p:nvSpPr>
          <p:spPr>
            <a:xfrm>
              <a:off x="12482452" y="4018070"/>
              <a:ext cx="644295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55" y="9175"/>
                  </a:lnTo>
                  <a:lnTo>
                    <a:pt x="19955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8" name="Google Shape;10128;g3c96f182b49_4_13922"/>
            <p:cNvSpPr/>
            <p:nvPr/>
          </p:nvSpPr>
          <p:spPr>
            <a:xfrm>
              <a:off x="12445662" y="4119889"/>
              <a:ext cx="632009" cy="4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0173" y="0"/>
                  </a:lnTo>
                  <a:lnTo>
                    <a:pt x="20173" y="21600"/>
                  </a:lnTo>
                  <a:lnTo>
                    <a:pt x="18749" y="21600"/>
                  </a:lnTo>
                  <a:lnTo>
                    <a:pt x="18749" y="0"/>
                  </a:lnTo>
                  <a:lnTo>
                    <a:pt x="17280" y="0"/>
                  </a:lnTo>
                  <a:lnTo>
                    <a:pt x="17280" y="21600"/>
                  </a:lnTo>
                  <a:lnTo>
                    <a:pt x="15854" y="21600"/>
                  </a:lnTo>
                  <a:lnTo>
                    <a:pt x="15854" y="0"/>
                  </a:lnTo>
                  <a:lnTo>
                    <a:pt x="14427" y="0"/>
                  </a:lnTo>
                  <a:lnTo>
                    <a:pt x="14427" y="21600"/>
                  </a:lnTo>
                  <a:lnTo>
                    <a:pt x="13003" y="21600"/>
                  </a:lnTo>
                  <a:lnTo>
                    <a:pt x="13003" y="0"/>
                  </a:lnTo>
                  <a:lnTo>
                    <a:pt x="11576" y="0"/>
                  </a:lnTo>
                  <a:lnTo>
                    <a:pt x="11576" y="21600"/>
                  </a:lnTo>
                  <a:lnTo>
                    <a:pt x="10149" y="21600"/>
                  </a:lnTo>
                  <a:lnTo>
                    <a:pt x="10149" y="0"/>
                  </a:lnTo>
                  <a:lnTo>
                    <a:pt x="8723" y="0"/>
                  </a:lnTo>
                  <a:lnTo>
                    <a:pt x="8723" y="21600"/>
                  </a:lnTo>
                  <a:lnTo>
                    <a:pt x="7298" y="21600"/>
                  </a:lnTo>
                  <a:lnTo>
                    <a:pt x="7298" y="0"/>
                  </a:lnTo>
                  <a:lnTo>
                    <a:pt x="5872" y="0"/>
                  </a:lnTo>
                  <a:lnTo>
                    <a:pt x="5872" y="21600"/>
                  </a:lnTo>
                  <a:lnTo>
                    <a:pt x="4445" y="21600"/>
                  </a:lnTo>
                  <a:lnTo>
                    <a:pt x="4445" y="0"/>
                  </a:lnTo>
                  <a:lnTo>
                    <a:pt x="2976" y="0"/>
                  </a:lnTo>
                  <a:lnTo>
                    <a:pt x="2976" y="21600"/>
                  </a:lnTo>
                  <a:lnTo>
                    <a:pt x="1552" y="21600"/>
                  </a:lnTo>
                  <a:lnTo>
                    <a:pt x="1552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79" name="Google Shape;10129;g3c96f182b49_4_13922"/>
            <p:cNvSpPr/>
            <p:nvPr/>
          </p:nvSpPr>
          <p:spPr>
            <a:xfrm>
              <a:off x="12395299" y="4018070"/>
              <a:ext cx="645581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85" y="9175"/>
                  </a:lnTo>
                  <a:lnTo>
                    <a:pt x="1685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0" name="Google Shape;10130;g3c96f182b49_4_13922"/>
            <p:cNvSpPr/>
            <p:nvPr/>
          </p:nvSpPr>
          <p:spPr>
            <a:xfrm>
              <a:off x="1294639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1" name="Google Shape;10131;g3c96f182b49_4_13922"/>
            <p:cNvSpPr/>
            <p:nvPr/>
          </p:nvSpPr>
          <p:spPr>
            <a:xfrm>
              <a:off x="12445662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2" name="Google Shape;10132;g3c96f182b49_4_13922"/>
            <p:cNvSpPr/>
            <p:nvPr/>
          </p:nvSpPr>
          <p:spPr>
            <a:xfrm>
              <a:off x="12246848" y="4018070"/>
              <a:ext cx="644294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1645" y="9175"/>
                  </a:lnTo>
                  <a:lnTo>
                    <a:pt x="1645" y="21600"/>
                  </a:lnTo>
                  <a:lnTo>
                    <a:pt x="6665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3" name="Google Shape;10133;g3c96f182b49_4_13922"/>
            <p:cNvSpPr/>
            <p:nvPr/>
          </p:nvSpPr>
          <p:spPr>
            <a:xfrm>
              <a:off x="12295924" y="4263515"/>
              <a:ext cx="131278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4" name="Google Shape;10134;g3c96f182b49_4_13922"/>
            <p:cNvSpPr/>
            <p:nvPr/>
          </p:nvSpPr>
          <p:spPr>
            <a:xfrm>
              <a:off x="12672711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16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5" name="Google Shape;10135;g3c96f182b49_4_13922"/>
            <p:cNvSpPr/>
            <p:nvPr/>
          </p:nvSpPr>
          <p:spPr>
            <a:xfrm>
              <a:off x="12779482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6" name="Google Shape;10136;g3c96f182b49_4_13922"/>
            <p:cNvSpPr/>
            <p:nvPr/>
          </p:nvSpPr>
          <p:spPr>
            <a:xfrm>
              <a:off x="12737738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87" name="Google Shape;10137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88" name="Google Shape;10138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89" name="Google Shape;10139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90" name="Google Shape;10140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91" name="Google Shape;10141;g3c96f182b49_4_13922"/>
            <p:cNvSpPr/>
            <p:nvPr/>
          </p:nvSpPr>
          <p:spPr>
            <a:xfrm>
              <a:off x="12898474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307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2" name="Google Shape;10142;g3c96f182b49_4_13922"/>
            <p:cNvSpPr/>
            <p:nvPr/>
          </p:nvSpPr>
          <p:spPr>
            <a:xfrm>
              <a:off x="13005246" y="4358001"/>
              <a:ext cx="71203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93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3" name="Google Shape;10143;g3c96f182b49_4_13922"/>
            <p:cNvSpPr/>
            <p:nvPr/>
          </p:nvSpPr>
          <p:spPr>
            <a:xfrm>
              <a:off x="12963566" y="432121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4" name="Google Shape;10144;g3c96f182b49_4_13922"/>
            <p:cNvSpPr/>
            <p:nvPr/>
          </p:nvSpPr>
          <p:spPr>
            <a:xfrm flipH="1">
              <a:off x="12826114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95" name="Google Shape;10145;g3c96f182b49_4_13922"/>
            <p:cNvSpPr/>
            <p:nvPr/>
          </p:nvSpPr>
          <p:spPr>
            <a:xfrm flipH="1">
              <a:off x="12826114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496" name="Google Shape;10146;g3c96f182b49_4_13922"/>
            <p:cNvSpPr/>
            <p:nvPr/>
          </p:nvSpPr>
          <p:spPr>
            <a:xfrm>
              <a:off x="12446883" y="4358001"/>
              <a:ext cx="72361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158" y="184"/>
                    <a:pt x="0" y="1108"/>
                    <a:pt x="0" y="2185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7" name="Google Shape;10147;g3c96f182b49_4_13922"/>
            <p:cNvSpPr/>
            <p:nvPr/>
          </p:nvSpPr>
          <p:spPr>
            <a:xfrm>
              <a:off x="12553655" y="4358001"/>
              <a:ext cx="71139" cy="861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2185"/>
                  </a:lnTo>
                  <a:cubicBezTo>
                    <a:pt x="21600" y="1108"/>
                    <a:pt x="12284" y="214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8" name="Google Shape;10148;g3c96f182b49_4_13922"/>
            <p:cNvSpPr/>
            <p:nvPr/>
          </p:nvSpPr>
          <p:spPr>
            <a:xfrm>
              <a:off x="12513133" y="432121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499" name="Google Shape;10149;g3c96f182b49_4_13922"/>
            <p:cNvSpPr/>
            <p:nvPr/>
          </p:nvSpPr>
          <p:spPr>
            <a:xfrm flipH="1">
              <a:off x="12600287" y="4528578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0" name="Google Shape;10150;g3c96f182b49_4_13922"/>
            <p:cNvSpPr/>
            <p:nvPr/>
          </p:nvSpPr>
          <p:spPr>
            <a:xfrm flipH="1">
              <a:off x="12316764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1" name="Google Shape;10151;g3c96f182b49_4_13922"/>
            <p:cNvSpPr/>
            <p:nvPr/>
          </p:nvSpPr>
          <p:spPr>
            <a:xfrm flipH="1">
              <a:off x="12329049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2" name="Google Shape;10152;g3c96f182b49_4_13922"/>
            <p:cNvSpPr/>
            <p:nvPr/>
          </p:nvSpPr>
          <p:spPr>
            <a:xfrm flipH="1">
              <a:off x="12329049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3" name="Google Shape;10153;g3c96f182b49_4_13922"/>
            <p:cNvSpPr/>
            <p:nvPr/>
          </p:nvSpPr>
          <p:spPr>
            <a:xfrm flipH="1">
              <a:off x="12329049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4" name="Google Shape;10154;g3c96f182b49_4_13922"/>
            <p:cNvSpPr/>
            <p:nvPr/>
          </p:nvSpPr>
          <p:spPr>
            <a:xfrm flipH="1">
              <a:off x="12329049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5" name="Google Shape;10155;g3c96f182b49_4_13922"/>
            <p:cNvSpPr/>
            <p:nvPr/>
          </p:nvSpPr>
          <p:spPr>
            <a:xfrm flipH="1">
              <a:off x="12329049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6" name="Google Shape;10156;g3c96f182b49_4_13922"/>
            <p:cNvSpPr/>
            <p:nvPr/>
          </p:nvSpPr>
          <p:spPr>
            <a:xfrm flipH="1">
              <a:off x="12329049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7" name="Google Shape;10157;g3c96f182b49_4_13922"/>
            <p:cNvSpPr/>
            <p:nvPr/>
          </p:nvSpPr>
          <p:spPr>
            <a:xfrm flipH="1">
              <a:off x="12329049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8" name="Google Shape;10158;g3c96f182b49_4_13922"/>
            <p:cNvSpPr/>
            <p:nvPr/>
          </p:nvSpPr>
          <p:spPr>
            <a:xfrm flipH="1">
              <a:off x="12329049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09" name="Google Shape;10159;g3c96f182b49_4_13922"/>
            <p:cNvSpPr/>
            <p:nvPr/>
          </p:nvSpPr>
          <p:spPr>
            <a:xfrm flipH="1">
              <a:off x="12329049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0" name="Google Shape;10160;g3c96f182b49_4_13922"/>
            <p:cNvSpPr/>
            <p:nvPr/>
          </p:nvSpPr>
          <p:spPr>
            <a:xfrm flipH="1">
              <a:off x="12329049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1" name="Google Shape;10161;g3c96f182b49_4_13922"/>
            <p:cNvSpPr/>
            <p:nvPr/>
          </p:nvSpPr>
          <p:spPr>
            <a:xfrm flipH="1">
              <a:off x="12329049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2" name="Google Shape;10162;g3c96f182b49_4_13922"/>
            <p:cNvSpPr/>
            <p:nvPr/>
          </p:nvSpPr>
          <p:spPr>
            <a:xfrm flipH="1">
              <a:off x="12329049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3" name="Google Shape;10163;g3c96f182b49_4_13922"/>
            <p:cNvSpPr/>
            <p:nvPr/>
          </p:nvSpPr>
          <p:spPr>
            <a:xfrm flipH="1">
              <a:off x="12329049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4" name="Google Shape;10164;g3c96f182b49_4_13922"/>
            <p:cNvSpPr/>
            <p:nvPr/>
          </p:nvSpPr>
          <p:spPr>
            <a:xfrm flipH="1">
              <a:off x="12329049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5" name="Google Shape;10165;g3c96f182b49_4_13922"/>
            <p:cNvSpPr/>
            <p:nvPr/>
          </p:nvSpPr>
          <p:spPr>
            <a:xfrm flipH="1">
              <a:off x="12329049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6" name="Google Shape;10166;g3c96f182b49_4_13922"/>
            <p:cNvSpPr/>
            <p:nvPr/>
          </p:nvSpPr>
          <p:spPr>
            <a:xfrm flipH="1">
              <a:off x="12329049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7" name="Google Shape;10167;g3c96f182b49_4_13922"/>
            <p:cNvSpPr/>
            <p:nvPr/>
          </p:nvSpPr>
          <p:spPr>
            <a:xfrm flipH="1">
              <a:off x="12329049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8" name="Google Shape;10168;g3c96f182b49_4_13922"/>
            <p:cNvSpPr/>
            <p:nvPr/>
          </p:nvSpPr>
          <p:spPr>
            <a:xfrm flipH="1">
              <a:off x="12329049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19" name="Google Shape;10169;g3c96f182b49_4_13922"/>
            <p:cNvSpPr/>
            <p:nvPr/>
          </p:nvSpPr>
          <p:spPr>
            <a:xfrm flipH="1">
              <a:off x="12329049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0" name="Google Shape;10170;g3c96f182b49_4_13922"/>
            <p:cNvSpPr/>
            <p:nvPr/>
          </p:nvSpPr>
          <p:spPr>
            <a:xfrm flipH="1">
              <a:off x="12316764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1" name="Google Shape;10171;g3c96f182b49_4_13922"/>
            <p:cNvSpPr/>
            <p:nvPr/>
          </p:nvSpPr>
          <p:spPr>
            <a:xfrm flipH="1">
              <a:off x="13103462" y="4263515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2" name="Google Shape;10172;g3c96f182b49_4_13922"/>
            <p:cNvSpPr/>
            <p:nvPr/>
          </p:nvSpPr>
          <p:spPr>
            <a:xfrm flipH="1">
              <a:off x="13103462" y="431136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3" name="Google Shape;10173;g3c96f182b49_4_13922"/>
            <p:cNvSpPr/>
            <p:nvPr/>
          </p:nvSpPr>
          <p:spPr>
            <a:xfrm flipH="1">
              <a:off x="13103462" y="435922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4" name="Google Shape;10174;g3c96f182b49_4_13922"/>
            <p:cNvSpPr/>
            <p:nvPr/>
          </p:nvSpPr>
          <p:spPr>
            <a:xfrm flipH="1">
              <a:off x="13103462" y="440707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5" name="Google Shape;10175;g3c96f182b49_4_13922"/>
            <p:cNvSpPr/>
            <p:nvPr/>
          </p:nvSpPr>
          <p:spPr>
            <a:xfrm flipH="1">
              <a:off x="13103462" y="445493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6" name="Google Shape;10176;g3c96f182b49_4_13922"/>
            <p:cNvSpPr/>
            <p:nvPr/>
          </p:nvSpPr>
          <p:spPr>
            <a:xfrm flipH="1">
              <a:off x="13103462" y="450278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7" name="Google Shape;10177;g3c96f182b49_4_13922"/>
            <p:cNvSpPr/>
            <p:nvPr/>
          </p:nvSpPr>
          <p:spPr>
            <a:xfrm flipH="1">
              <a:off x="13103462" y="455070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8" name="Google Shape;10178;g3c96f182b49_4_13922"/>
            <p:cNvSpPr/>
            <p:nvPr/>
          </p:nvSpPr>
          <p:spPr>
            <a:xfrm flipH="1">
              <a:off x="13103462" y="459733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29" name="Google Shape;10179;g3c96f182b49_4_13922"/>
            <p:cNvSpPr/>
            <p:nvPr/>
          </p:nvSpPr>
          <p:spPr>
            <a:xfrm flipH="1">
              <a:off x="13103462" y="464519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0" name="Google Shape;10180;g3c96f182b49_4_13922"/>
            <p:cNvSpPr/>
            <p:nvPr/>
          </p:nvSpPr>
          <p:spPr>
            <a:xfrm flipH="1">
              <a:off x="13103462" y="4693044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1" name="Google Shape;10181;g3c96f182b49_4_13922"/>
            <p:cNvSpPr/>
            <p:nvPr/>
          </p:nvSpPr>
          <p:spPr>
            <a:xfrm flipH="1">
              <a:off x="13103462" y="4740898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2" name="Google Shape;10182;g3c96f182b49_4_13922"/>
            <p:cNvSpPr/>
            <p:nvPr/>
          </p:nvSpPr>
          <p:spPr>
            <a:xfrm flipH="1">
              <a:off x="13103462" y="4788752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3" name="Google Shape;10183;g3c96f182b49_4_13922"/>
            <p:cNvSpPr/>
            <p:nvPr/>
          </p:nvSpPr>
          <p:spPr>
            <a:xfrm flipH="1">
              <a:off x="13103462" y="4836606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4" name="Google Shape;10184;g3c96f182b49_4_13922"/>
            <p:cNvSpPr/>
            <p:nvPr/>
          </p:nvSpPr>
          <p:spPr>
            <a:xfrm flipH="1">
              <a:off x="13103462" y="4884460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5" name="Google Shape;10185;g3c96f182b49_4_13922"/>
            <p:cNvSpPr/>
            <p:nvPr/>
          </p:nvSpPr>
          <p:spPr>
            <a:xfrm flipH="1">
              <a:off x="13103462" y="493237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6" name="Google Shape;10186;g3c96f182b49_4_13922"/>
            <p:cNvSpPr/>
            <p:nvPr/>
          </p:nvSpPr>
          <p:spPr>
            <a:xfrm flipH="1">
              <a:off x="13103462" y="4980233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7" name="Google Shape;10187;g3c96f182b49_4_13922"/>
            <p:cNvSpPr/>
            <p:nvPr/>
          </p:nvSpPr>
          <p:spPr>
            <a:xfrm flipH="1">
              <a:off x="13103462" y="5028087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8" name="Google Shape;10188;g3c96f182b49_4_13922"/>
            <p:cNvSpPr/>
            <p:nvPr/>
          </p:nvSpPr>
          <p:spPr>
            <a:xfrm flipH="1">
              <a:off x="13103462" y="5075941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39" name="Google Shape;10189;g3c96f182b49_4_13922"/>
            <p:cNvSpPr/>
            <p:nvPr/>
          </p:nvSpPr>
          <p:spPr>
            <a:xfrm flipH="1">
              <a:off x="13103462" y="5123795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0" name="Google Shape;10190;g3c96f182b49_4_13922"/>
            <p:cNvSpPr/>
            <p:nvPr/>
          </p:nvSpPr>
          <p:spPr>
            <a:xfrm flipH="1">
              <a:off x="13103462" y="5171649"/>
              <a:ext cx="834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1" name="Google Shape;10191;g3c96f182b49_4_13922"/>
            <p:cNvSpPr/>
            <p:nvPr/>
          </p:nvSpPr>
          <p:spPr>
            <a:xfrm flipH="1">
              <a:off x="13103462" y="5219503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2" name="Google Shape;10192;g3c96f182b49_4_13922"/>
            <p:cNvSpPr/>
            <p:nvPr/>
          </p:nvSpPr>
          <p:spPr>
            <a:xfrm flipH="1">
              <a:off x="12600287" y="4567877"/>
              <a:ext cx="9570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3" name="Google Shape;10193;g3c96f182b49_4_13922"/>
            <p:cNvSpPr/>
            <p:nvPr/>
          </p:nvSpPr>
          <p:spPr>
            <a:xfrm flipH="1">
              <a:off x="11905631" y="4528578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4" name="Google Shape;10194;g3c96f182b49_4_13922"/>
            <p:cNvSpPr/>
            <p:nvPr/>
          </p:nvSpPr>
          <p:spPr>
            <a:xfrm flipH="1">
              <a:off x="11905631" y="4567877"/>
              <a:ext cx="957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5" name="Google Shape;10195;g3c96f182b49_4_13922"/>
            <p:cNvSpPr/>
            <p:nvPr/>
          </p:nvSpPr>
          <p:spPr>
            <a:xfrm>
              <a:off x="12110618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46" name="Google Shape;10196;g3c96f182b49_4_13922"/>
            <p:cNvSpPr/>
            <p:nvPr/>
          </p:nvSpPr>
          <p:spPr>
            <a:xfrm>
              <a:off x="11938755" y="4181250"/>
              <a:ext cx="60140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47" name="Google Shape;10197;g3c96f182b49_4_13922"/>
            <p:cNvSpPr/>
            <p:nvPr/>
          </p:nvSpPr>
          <p:spPr>
            <a:xfrm>
              <a:off x="11766956" y="4181250"/>
              <a:ext cx="60141" cy="7242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48" name="Google Shape;10198;g3c96f182b49_4_13922"/>
            <p:cNvSpPr/>
            <p:nvPr/>
          </p:nvSpPr>
          <p:spPr>
            <a:xfrm flipH="1">
              <a:off x="11684756" y="4018070"/>
              <a:ext cx="76457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49" name="Google Shape;10199;g3c96f182b49_4_13922"/>
            <p:cNvSpPr/>
            <p:nvPr/>
          </p:nvSpPr>
          <p:spPr>
            <a:xfrm>
              <a:off x="11319033" y="3172455"/>
              <a:ext cx="314139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0" name="Google Shape;10200;g3c96f182b49_4_13922"/>
            <p:cNvSpPr/>
            <p:nvPr/>
          </p:nvSpPr>
          <p:spPr>
            <a:xfrm>
              <a:off x="11633171" y="3255942"/>
              <a:ext cx="67537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1668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1" name="Google Shape;10201;g3c96f182b49_4_13922"/>
            <p:cNvSpPr/>
            <p:nvPr/>
          </p:nvSpPr>
          <p:spPr>
            <a:xfrm>
              <a:off x="11467482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77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2" name="Google Shape;10202;g3c96f182b49_4_13922"/>
            <p:cNvSpPr/>
            <p:nvPr/>
          </p:nvSpPr>
          <p:spPr>
            <a:xfrm>
              <a:off x="12924266" y="3760340"/>
              <a:ext cx="60141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729" y="21600"/>
                  </a:moveTo>
                  <a:lnTo>
                    <a:pt x="163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3" name="Google Shape;10203;g3c96f182b49_4_13922"/>
            <p:cNvSpPr/>
            <p:nvPr/>
          </p:nvSpPr>
          <p:spPr>
            <a:xfrm>
              <a:off x="12888697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4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4" name="Google Shape;10204;g3c96f182b49_4_13922"/>
            <p:cNvSpPr/>
            <p:nvPr/>
          </p:nvSpPr>
          <p:spPr>
            <a:xfrm>
              <a:off x="11467482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5" name="Google Shape;10205;g3c96f182b49_4_13922"/>
            <p:cNvSpPr/>
            <p:nvPr/>
          </p:nvSpPr>
          <p:spPr>
            <a:xfrm>
              <a:off x="11467482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6" name="Google Shape;10206;g3c96f182b49_4_13922"/>
            <p:cNvSpPr/>
            <p:nvPr/>
          </p:nvSpPr>
          <p:spPr>
            <a:xfrm>
              <a:off x="11467482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7" name="Google Shape;10207;g3c96f182b49_4_13922"/>
            <p:cNvSpPr/>
            <p:nvPr/>
          </p:nvSpPr>
          <p:spPr>
            <a:xfrm>
              <a:off x="11423360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6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8" name="Google Shape;10208;g3c96f182b49_4_13922"/>
            <p:cNvSpPr/>
            <p:nvPr/>
          </p:nvSpPr>
          <p:spPr>
            <a:xfrm>
              <a:off x="113951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59" name="Google Shape;10209;g3c96f182b49_4_13922"/>
            <p:cNvSpPr/>
            <p:nvPr/>
          </p:nvSpPr>
          <p:spPr>
            <a:xfrm>
              <a:off x="115534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0" name="Google Shape;10210;g3c96f182b49_4_13922"/>
            <p:cNvSpPr/>
            <p:nvPr/>
          </p:nvSpPr>
          <p:spPr>
            <a:xfrm>
              <a:off x="115190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1" name="Google Shape;10211;g3c96f182b49_4_13922"/>
            <p:cNvSpPr/>
            <p:nvPr/>
          </p:nvSpPr>
          <p:spPr>
            <a:xfrm>
              <a:off x="114834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2" name="Google Shape;10212;g3c96f182b49_4_13922"/>
            <p:cNvSpPr/>
            <p:nvPr/>
          </p:nvSpPr>
          <p:spPr>
            <a:xfrm>
              <a:off x="1135460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3" name="Google Shape;10213;g3c96f182b49_4_13922"/>
            <p:cNvSpPr/>
            <p:nvPr/>
          </p:nvSpPr>
          <p:spPr>
            <a:xfrm>
              <a:off x="1131903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4" name="Google Shape;10214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65" name="Google Shape;10215;g3c96f182b49_4_13922"/>
            <p:cNvSpPr/>
            <p:nvPr/>
          </p:nvSpPr>
          <p:spPr>
            <a:xfrm>
              <a:off x="11004829" y="3172455"/>
              <a:ext cx="314205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66" name="Google Shape;10216;g3c96f182b49_4_13922"/>
            <p:cNvSpPr/>
            <p:nvPr/>
          </p:nvSpPr>
          <p:spPr>
            <a:xfrm>
              <a:off x="10937357" y="3255942"/>
              <a:ext cx="67473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1668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67" name="Google Shape;10217;g3c96f182b49_4_13922"/>
            <p:cNvSpPr/>
            <p:nvPr/>
          </p:nvSpPr>
          <p:spPr>
            <a:xfrm>
              <a:off x="11186469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68" name="Google Shape;10218;g3c96f182b49_4_13922"/>
            <p:cNvSpPr/>
            <p:nvPr/>
          </p:nvSpPr>
          <p:spPr>
            <a:xfrm>
              <a:off x="11214705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69" name="Google Shape;10219;g3c96f182b49_4_13922"/>
            <p:cNvSpPr/>
            <p:nvPr/>
          </p:nvSpPr>
          <p:spPr>
            <a:xfrm>
              <a:off x="1108458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0" name="Google Shape;10220;g3c96f182b49_4_13922"/>
            <p:cNvSpPr/>
            <p:nvPr/>
          </p:nvSpPr>
          <p:spPr>
            <a:xfrm>
              <a:off x="1111899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1" name="Google Shape;10221;g3c96f182b49_4_13922"/>
            <p:cNvSpPr/>
            <p:nvPr/>
          </p:nvSpPr>
          <p:spPr>
            <a:xfrm>
              <a:off x="1115456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2" name="Google Shape;10222;g3c96f182b49_4_13922"/>
            <p:cNvSpPr/>
            <p:nvPr/>
          </p:nvSpPr>
          <p:spPr>
            <a:xfrm>
              <a:off x="1128339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3" name="Google Shape;10223;g3c96f182b49_4_13922"/>
            <p:cNvSpPr/>
            <p:nvPr/>
          </p:nvSpPr>
          <p:spPr>
            <a:xfrm>
              <a:off x="115190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4" name="Google Shape;10224;g3c96f182b49_4_13922"/>
            <p:cNvSpPr/>
            <p:nvPr/>
          </p:nvSpPr>
          <p:spPr>
            <a:xfrm>
              <a:off x="115190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5" name="Google Shape;10225;g3c96f182b49_4_13922"/>
            <p:cNvSpPr/>
            <p:nvPr/>
          </p:nvSpPr>
          <p:spPr>
            <a:xfrm>
              <a:off x="1151906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76" name="Google Shape;10226;g3c96f182b49_4_13922"/>
            <p:cNvSpPr/>
            <p:nvPr/>
          </p:nvSpPr>
          <p:spPr>
            <a:xfrm>
              <a:off x="11268670" y="3403171"/>
              <a:ext cx="100662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8702" y="1240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6" y="1444"/>
                    <a:pt x="6584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77" name="Google Shape;10227;g3c96f182b49_4_13922"/>
            <p:cNvSpPr/>
            <p:nvPr/>
          </p:nvSpPr>
          <p:spPr>
            <a:xfrm>
              <a:off x="11816033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78" name="Google Shape;10228;g3c96f182b49_4_13922"/>
            <p:cNvSpPr/>
            <p:nvPr/>
          </p:nvSpPr>
          <p:spPr>
            <a:xfrm>
              <a:off x="12016068" y="3767672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79" name="Google Shape;10229;g3c96f182b49_4_13922"/>
            <p:cNvSpPr/>
            <p:nvPr/>
          </p:nvSpPr>
          <p:spPr>
            <a:xfrm>
              <a:off x="11987896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47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0" name="Google Shape;10230;g3c96f182b49_4_13922"/>
            <p:cNvSpPr/>
            <p:nvPr/>
          </p:nvSpPr>
          <p:spPr>
            <a:xfrm>
              <a:off x="11787861" y="3799575"/>
              <a:ext cx="101819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593" y="1431"/>
                    <a:pt x="6509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1" name="Google Shape;10231;g3c96f182b49_4_13922"/>
            <p:cNvSpPr/>
            <p:nvPr/>
          </p:nvSpPr>
          <p:spPr>
            <a:xfrm>
              <a:off x="11268670" y="3578700"/>
              <a:ext cx="100662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2" name="Google Shape;10232;g3c96f182b49_4_13922"/>
            <p:cNvSpPr/>
            <p:nvPr/>
          </p:nvSpPr>
          <p:spPr>
            <a:xfrm>
              <a:off x="11268670" y="3724707"/>
              <a:ext cx="100662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3" name="Google Shape;10233;g3c96f182b49_4_13922"/>
            <p:cNvSpPr/>
            <p:nvPr/>
          </p:nvSpPr>
          <p:spPr>
            <a:xfrm>
              <a:off x="11268670" y="3869555"/>
              <a:ext cx="100662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4" name="Google Shape;10234;g3c96f182b49_4_13922"/>
            <p:cNvSpPr/>
            <p:nvPr/>
          </p:nvSpPr>
          <p:spPr>
            <a:xfrm>
              <a:off x="11319032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85" name="Google Shape;10235;g3c96f182b49_4_13922"/>
            <p:cNvSpPr/>
            <p:nvPr/>
          </p:nvSpPr>
          <p:spPr>
            <a:xfrm>
              <a:off x="1131903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86" name="Google Shape;10236;g3c96f182b49_4_13922"/>
            <p:cNvSpPr/>
            <p:nvPr/>
          </p:nvSpPr>
          <p:spPr>
            <a:xfrm>
              <a:off x="11319032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87" name="Google Shape;10237;g3c96f182b49_4_13922"/>
            <p:cNvSpPr/>
            <p:nvPr/>
          </p:nvSpPr>
          <p:spPr>
            <a:xfrm>
              <a:off x="11068635" y="3401949"/>
              <a:ext cx="101884" cy="130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18" y="0"/>
                  </a:moveTo>
                  <a:cubicBezTo>
                    <a:pt x="18477" y="1228"/>
                    <a:pt x="21600" y="4282"/>
                    <a:pt x="21600" y="794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4"/>
                  </a:lnTo>
                  <a:cubicBezTo>
                    <a:pt x="0" y="4484"/>
                    <a:pt x="2605" y="1431"/>
                    <a:pt x="6505" y="20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8" name="Google Shape;10238;g3c96f182b49_4_13922"/>
            <p:cNvSpPr/>
            <p:nvPr/>
          </p:nvSpPr>
          <p:spPr>
            <a:xfrm>
              <a:off x="11068635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89" name="Google Shape;10239;g3c96f182b49_4_13922"/>
            <p:cNvSpPr/>
            <p:nvPr/>
          </p:nvSpPr>
          <p:spPr>
            <a:xfrm>
              <a:off x="11068635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0" name="Google Shape;10240;g3c96f182b49_4_13922"/>
            <p:cNvSpPr/>
            <p:nvPr/>
          </p:nvSpPr>
          <p:spPr>
            <a:xfrm>
              <a:off x="11068635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1" name="Google Shape;10241;g3c96f182b49_4_13922"/>
            <p:cNvSpPr/>
            <p:nvPr/>
          </p:nvSpPr>
          <p:spPr>
            <a:xfrm>
              <a:off x="1111899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92" name="Google Shape;10242;g3c96f182b49_4_13922"/>
            <p:cNvSpPr/>
            <p:nvPr/>
          </p:nvSpPr>
          <p:spPr>
            <a:xfrm>
              <a:off x="1111899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93" name="Google Shape;10243;g3c96f182b49_4_13922"/>
            <p:cNvSpPr/>
            <p:nvPr/>
          </p:nvSpPr>
          <p:spPr>
            <a:xfrm>
              <a:off x="1111899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594" name="Google Shape;10244;g3c96f182b49_4_13922"/>
            <p:cNvSpPr/>
            <p:nvPr/>
          </p:nvSpPr>
          <p:spPr>
            <a:xfrm>
              <a:off x="9653595" y="3255942"/>
              <a:ext cx="763415" cy="762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724" y="21600"/>
                  </a:moveTo>
                  <a:lnTo>
                    <a:pt x="19724" y="1668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1911" y="1668"/>
                  </a:lnTo>
                  <a:lnTo>
                    <a:pt x="1911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5" name="Google Shape;10245;g3c96f182b49_4_13922"/>
            <p:cNvSpPr/>
            <p:nvPr/>
          </p:nvSpPr>
          <p:spPr>
            <a:xfrm>
              <a:off x="1018256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6" name="Google Shape;10246;g3c96f182b49_4_13922"/>
            <p:cNvSpPr/>
            <p:nvPr/>
          </p:nvSpPr>
          <p:spPr>
            <a:xfrm>
              <a:off x="1018256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7" name="Google Shape;10247;g3c96f182b49_4_13922"/>
            <p:cNvSpPr/>
            <p:nvPr/>
          </p:nvSpPr>
          <p:spPr>
            <a:xfrm>
              <a:off x="10182562" y="3097586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8" name="Google Shape;10248;g3c96f182b49_4_13922"/>
            <p:cNvSpPr/>
            <p:nvPr/>
          </p:nvSpPr>
          <p:spPr>
            <a:xfrm>
              <a:off x="10182562" y="2842300"/>
              <a:ext cx="51586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599" name="Google Shape;10249;g3c96f182b49_4_13922"/>
            <p:cNvSpPr/>
            <p:nvPr/>
          </p:nvSpPr>
          <p:spPr>
            <a:xfrm>
              <a:off x="10182562" y="2497481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0" name="Google Shape;10250;g3c96f182b49_4_13922"/>
            <p:cNvSpPr/>
            <p:nvPr/>
          </p:nvSpPr>
          <p:spPr>
            <a:xfrm>
              <a:off x="1018256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1" name="Google Shape;10251;g3c96f182b49_4_13922"/>
            <p:cNvSpPr/>
            <p:nvPr/>
          </p:nvSpPr>
          <p:spPr>
            <a:xfrm>
              <a:off x="1018256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2" name="Google Shape;10252;g3c96f182b49_4_13922"/>
            <p:cNvSpPr/>
            <p:nvPr/>
          </p:nvSpPr>
          <p:spPr>
            <a:xfrm>
              <a:off x="9834012" y="3578700"/>
              <a:ext cx="51586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3" name="Google Shape;10253;g3c96f182b49_4_13922"/>
            <p:cNvSpPr/>
            <p:nvPr/>
          </p:nvSpPr>
          <p:spPr>
            <a:xfrm>
              <a:off x="9834012" y="3436296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4" name="Google Shape;10254;g3c96f182b49_4_13922"/>
            <p:cNvSpPr/>
            <p:nvPr/>
          </p:nvSpPr>
          <p:spPr>
            <a:xfrm>
              <a:off x="9834012" y="3724707"/>
              <a:ext cx="51586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5" name="Google Shape;10255;g3c96f182b49_4_13922"/>
            <p:cNvSpPr/>
            <p:nvPr/>
          </p:nvSpPr>
          <p:spPr>
            <a:xfrm>
              <a:off x="9834012" y="3869555"/>
              <a:ext cx="51586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6" name="Google Shape;10256;g3c96f182b49_4_13922"/>
            <p:cNvSpPr/>
            <p:nvPr/>
          </p:nvSpPr>
          <p:spPr>
            <a:xfrm>
              <a:off x="1013959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7" name="Google Shape;10257;g3c96f182b49_4_13922"/>
            <p:cNvSpPr/>
            <p:nvPr/>
          </p:nvSpPr>
          <p:spPr>
            <a:xfrm>
              <a:off x="10111360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08" name="Google Shape;10258;g3c96f182b49_4_13922"/>
            <p:cNvSpPr/>
            <p:nvPr/>
          </p:nvSpPr>
          <p:spPr>
            <a:xfrm>
              <a:off x="1027093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09" name="Google Shape;10259;g3c96f182b49_4_13922"/>
            <p:cNvSpPr/>
            <p:nvPr/>
          </p:nvSpPr>
          <p:spPr>
            <a:xfrm>
              <a:off x="1023536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10" name="Google Shape;10260;g3c96f182b49_4_13922"/>
            <p:cNvSpPr/>
            <p:nvPr/>
          </p:nvSpPr>
          <p:spPr>
            <a:xfrm>
              <a:off x="102009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11" name="Google Shape;10261;g3c96f182b49_4_13922"/>
            <p:cNvSpPr/>
            <p:nvPr/>
          </p:nvSpPr>
          <p:spPr>
            <a:xfrm>
              <a:off x="1007090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12" name="Google Shape;10262;g3c96f182b49_4_13922"/>
            <p:cNvSpPr/>
            <p:nvPr/>
          </p:nvSpPr>
          <p:spPr>
            <a:xfrm>
              <a:off x="1003533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13" name="Google Shape;10263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14" name="Google Shape;10264;g3c96f182b49_4_13922"/>
            <p:cNvSpPr/>
            <p:nvPr/>
          </p:nvSpPr>
          <p:spPr>
            <a:xfrm>
              <a:off x="990277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5" name="Google Shape;10265;g3c96f182b49_4_13922"/>
            <p:cNvSpPr/>
            <p:nvPr/>
          </p:nvSpPr>
          <p:spPr>
            <a:xfrm>
              <a:off x="9931007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59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6" name="Google Shape;10266;g3c96f182b49_4_13922"/>
            <p:cNvSpPr/>
            <p:nvPr/>
          </p:nvSpPr>
          <p:spPr>
            <a:xfrm>
              <a:off x="9383644" y="3255942"/>
              <a:ext cx="29459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00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7" name="Google Shape;10267;g3c96f182b49_4_13922"/>
            <p:cNvSpPr/>
            <p:nvPr/>
          </p:nvSpPr>
          <p:spPr>
            <a:xfrm>
              <a:off x="9413102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8" name="Google Shape;10268;g3c96f182b49_4_13922"/>
            <p:cNvSpPr/>
            <p:nvPr/>
          </p:nvSpPr>
          <p:spPr>
            <a:xfrm>
              <a:off x="9122247" y="3255942"/>
              <a:ext cx="28173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7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19" name="Google Shape;10269;g3c96f182b49_4_13922"/>
            <p:cNvSpPr/>
            <p:nvPr/>
          </p:nvSpPr>
          <p:spPr>
            <a:xfrm>
              <a:off x="9150419" y="3255942"/>
              <a:ext cx="29460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639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0" name="Google Shape;10270;g3c96f182b49_4_13922"/>
            <p:cNvSpPr/>
            <p:nvPr/>
          </p:nvSpPr>
          <p:spPr>
            <a:xfrm>
              <a:off x="8860787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1" name="Google Shape;10271;g3c96f182b49_4_13922"/>
            <p:cNvSpPr/>
            <p:nvPr/>
          </p:nvSpPr>
          <p:spPr>
            <a:xfrm>
              <a:off x="8889023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3137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2" name="Google Shape;10272;g3c96f182b49_4_13922"/>
            <p:cNvSpPr/>
            <p:nvPr/>
          </p:nvSpPr>
          <p:spPr>
            <a:xfrm>
              <a:off x="8599390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3" name="Google Shape;10273;g3c96f182b49_4_13922"/>
            <p:cNvSpPr/>
            <p:nvPr/>
          </p:nvSpPr>
          <p:spPr>
            <a:xfrm>
              <a:off x="8627626" y="3255942"/>
              <a:ext cx="28238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24" name="Google Shape;10274;g3c96f182b49_4_13922"/>
            <p:cNvSpPr/>
            <p:nvPr/>
          </p:nvSpPr>
          <p:spPr>
            <a:xfrm>
              <a:off x="980088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25" name="Google Shape;10275;g3c96f182b49_4_13922"/>
            <p:cNvSpPr/>
            <p:nvPr/>
          </p:nvSpPr>
          <p:spPr>
            <a:xfrm>
              <a:off x="983645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26" name="Google Shape;10276;g3c96f182b49_4_13922"/>
            <p:cNvSpPr/>
            <p:nvPr/>
          </p:nvSpPr>
          <p:spPr>
            <a:xfrm>
              <a:off x="987086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27" name="Google Shape;10277;g3c96f182b49_4_13922"/>
            <p:cNvSpPr/>
            <p:nvPr/>
          </p:nvSpPr>
          <p:spPr>
            <a:xfrm>
              <a:off x="10000923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28" name="Google Shape;10278;g3c96f182b49_4_13922"/>
            <p:cNvSpPr/>
            <p:nvPr/>
          </p:nvSpPr>
          <p:spPr>
            <a:xfrm>
              <a:off x="957879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29" name="Google Shape;10279;g3c96f182b49_4_13922"/>
            <p:cNvSpPr/>
            <p:nvPr/>
          </p:nvSpPr>
          <p:spPr>
            <a:xfrm>
              <a:off x="954315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0" name="Google Shape;10280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1" name="Google Shape;10281;g3c96f182b49_4_13922"/>
            <p:cNvSpPr/>
            <p:nvPr/>
          </p:nvSpPr>
          <p:spPr>
            <a:xfrm>
              <a:off x="9508810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2" name="Google Shape;10282;g3c96f182b49_4_13922"/>
            <p:cNvSpPr/>
            <p:nvPr/>
          </p:nvSpPr>
          <p:spPr>
            <a:xfrm>
              <a:off x="9317329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3" name="Google Shape;10283;g3c96f182b49_4_13922"/>
            <p:cNvSpPr/>
            <p:nvPr/>
          </p:nvSpPr>
          <p:spPr>
            <a:xfrm>
              <a:off x="928176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4" name="Google Shape;10284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5" name="Google Shape;10285;g3c96f182b49_4_13922"/>
            <p:cNvSpPr/>
            <p:nvPr/>
          </p:nvSpPr>
          <p:spPr>
            <a:xfrm>
              <a:off x="924619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6" name="Google Shape;10286;g3c96f182b49_4_13922"/>
            <p:cNvSpPr/>
            <p:nvPr/>
          </p:nvSpPr>
          <p:spPr>
            <a:xfrm>
              <a:off x="9054711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7" name="Google Shape;10287;g3c96f182b49_4_13922"/>
            <p:cNvSpPr/>
            <p:nvPr/>
          </p:nvSpPr>
          <p:spPr>
            <a:xfrm>
              <a:off x="9020364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8" name="Google Shape;10288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39" name="Google Shape;10289;g3c96f182b49_4_13922"/>
            <p:cNvSpPr/>
            <p:nvPr/>
          </p:nvSpPr>
          <p:spPr>
            <a:xfrm>
              <a:off x="898479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0" name="Google Shape;10290;g3c96f182b49_4_13922"/>
            <p:cNvSpPr/>
            <p:nvPr/>
          </p:nvSpPr>
          <p:spPr>
            <a:xfrm>
              <a:off x="879331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1" name="Google Shape;10291;g3c96f182b49_4_13922"/>
            <p:cNvSpPr/>
            <p:nvPr/>
          </p:nvSpPr>
          <p:spPr>
            <a:xfrm>
              <a:off x="8758967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2" name="Google Shape;10292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3" name="Google Shape;10293;g3c96f182b49_4_13922"/>
            <p:cNvSpPr/>
            <p:nvPr/>
          </p:nvSpPr>
          <p:spPr>
            <a:xfrm>
              <a:off x="8723335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4" name="Google Shape;10294;g3c96f182b49_4_13922"/>
            <p:cNvSpPr/>
            <p:nvPr/>
          </p:nvSpPr>
          <p:spPr>
            <a:xfrm>
              <a:off x="8531918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45" name="Google Shape;10295;g3c96f182b49_4_13922"/>
            <p:cNvSpPr/>
            <p:nvPr/>
          </p:nvSpPr>
          <p:spPr>
            <a:xfrm>
              <a:off x="998497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46" name="Google Shape;10296;g3c96f182b49_4_13922"/>
            <p:cNvSpPr/>
            <p:nvPr/>
          </p:nvSpPr>
          <p:spPr>
            <a:xfrm>
              <a:off x="9521095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47" name="Google Shape;10297;g3c96f182b49_4_13922"/>
            <p:cNvSpPr/>
            <p:nvPr/>
          </p:nvSpPr>
          <p:spPr>
            <a:xfrm>
              <a:off x="9492859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48" name="Google Shape;10298;g3c96f182b49_4_13922"/>
            <p:cNvSpPr/>
            <p:nvPr/>
          </p:nvSpPr>
          <p:spPr>
            <a:xfrm>
              <a:off x="9984971" y="2981039"/>
              <a:ext cx="101884" cy="21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315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49" name="Google Shape;10299;g3c96f182b49_4_13922"/>
            <p:cNvSpPr/>
            <p:nvPr/>
          </p:nvSpPr>
          <p:spPr>
            <a:xfrm>
              <a:off x="9984971" y="2375980"/>
              <a:ext cx="101884" cy="217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5002"/>
                  </a:moveTo>
                  <a:cubicBezTo>
                    <a:pt x="0" y="2194"/>
                    <a:pt x="4950" y="0"/>
                    <a:pt x="10677" y="0"/>
                  </a:cubicBezTo>
                  <a:cubicBezTo>
                    <a:pt x="16650" y="0"/>
                    <a:pt x="21600" y="2194"/>
                    <a:pt x="21600" y="5002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5002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0" name="Google Shape;10300;g3c96f182b49_4_13922"/>
            <p:cNvSpPr/>
            <p:nvPr/>
          </p:nvSpPr>
          <p:spPr>
            <a:xfrm>
              <a:off x="998497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1" name="Google Shape;10301;g3c96f182b49_4_13922"/>
            <p:cNvSpPr/>
            <p:nvPr/>
          </p:nvSpPr>
          <p:spPr>
            <a:xfrm>
              <a:off x="998497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2" name="Google Shape;10302;g3c96f182b49_4_13922"/>
            <p:cNvSpPr/>
            <p:nvPr/>
          </p:nvSpPr>
          <p:spPr>
            <a:xfrm>
              <a:off x="998497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3" name="Google Shape;10303;g3c96f182b49_4_13922"/>
            <p:cNvSpPr/>
            <p:nvPr/>
          </p:nvSpPr>
          <p:spPr>
            <a:xfrm>
              <a:off x="1003533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54" name="Google Shape;10304;g3c96f182b49_4_13922"/>
            <p:cNvSpPr/>
            <p:nvPr/>
          </p:nvSpPr>
          <p:spPr>
            <a:xfrm>
              <a:off x="9984971" y="2842300"/>
              <a:ext cx="101884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5" name="Google Shape;10305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56" name="Google Shape;10306;g3c96f182b49_4_13922"/>
            <p:cNvSpPr/>
            <p:nvPr/>
          </p:nvSpPr>
          <p:spPr>
            <a:xfrm>
              <a:off x="1003533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57" name="Google Shape;10307;g3c96f182b49_4_13922"/>
            <p:cNvSpPr/>
            <p:nvPr/>
          </p:nvSpPr>
          <p:spPr>
            <a:xfrm>
              <a:off x="1003533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58" name="Google Shape;10308;g3c96f182b49_4_13922"/>
            <p:cNvSpPr/>
            <p:nvPr/>
          </p:nvSpPr>
          <p:spPr>
            <a:xfrm>
              <a:off x="9521095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59" name="Google Shape;10309;g3c96f182b49_4_13922"/>
            <p:cNvSpPr/>
            <p:nvPr/>
          </p:nvSpPr>
          <p:spPr>
            <a:xfrm>
              <a:off x="9492859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0" name="Google Shape;10310;g3c96f182b49_4_13922"/>
            <p:cNvSpPr/>
            <p:nvPr/>
          </p:nvSpPr>
          <p:spPr>
            <a:xfrm>
              <a:off x="9492859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1" name="Google Shape;10311;g3c96f182b49_4_13922"/>
            <p:cNvSpPr/>
            <p:nvPr/>
          </p:nvSpPr>
          <p:spPr>
            <a:xfrm>
              <a:off x="9492859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2" name="Google Shape;10312;g3c96f182b49_4_13922"/>
            <p:cNvSpPr/>
            <p:nvPr/>
          </p:nvSpPr>
          <p:spPr>
            <a:xfrm>
              <a:off x="9492859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3" name="Google Shape;10313;g3c96f182b49_4_13922"/>
            <p:cNvSpPr/>
            <p:nvPr/>
          </p:nvSpPr>
          <p:spPr>
            <a:xfrm>
              <a:off x="9543157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64" name="Google Shape;10314;g3c96f182b49_4_13922"/>
            <p:cNvSpPr/>
            <p:nvPr/>
          </p:nvSpPr>
          <p:spPr>
            <a:xfrm>
              <a:off x="9543158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65" name="Google Shape;10315;g3c96f182b49_4_13922"/>
            <p:cNvSpPr/>
            <p:nvPr/>
          </p:nvSpPr>
          <p:spPr>
            <a:xfrm>
              <a:off x="9543157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66" name="Google Shape;10316;g3c96f182b49_4_13922"/>
            <p:cNvSpPr/>
            <p:nvPr/>
          </p:nvSpPr>
          <p:spPr>
            <a:xfrm>
              <a:off x="9258477" y="3370046"/>
              <a:ext cx="46633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61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7" name="Google Shape;10317;g3c96f182b49_4_13922"/>
            <p:cNvSpPr/>
            <p:nvPr/>
          </p:nvSpPr>
          <p:spPr>
            <a:xfrm>
              <a:off x="9231462" y="3403171"/>
              <a:ext cx="100598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87" y="0"/>
                  </a:moveTo>
                  <a:cubicBezTo>
                    <a:pt x="18700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38" y="1444"/>
                    <a:pt x="658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8" name="Google Shape;10318;g3c96f182b49_4_13922"/>
            <p:cNvSpPr/>
            <p:nvPr/>
          </p:nvSpPr>
          <p:spPr>
            <a:xfrm>
              <a:off x="9231462" y="3578700"/>
              <a:ext cx="100598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69" name="Google Shape;10319;g3c96f182b49_4_13922"/>
            <p:cNvSpPr/>
            <p:nvPr/>
          </p:nvSpPr>
          <p:spPr>
            <a:xfrm>
              <a:off x="9231462" y="3724707"/>
              <a:ext cx="100598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0" name="Google Shape;10320;g3c96f182b49_4_13922"/>
            <p:cNvSpPr/>
            <p:nvPr/>
          </p:nvSpPr>
          <p:spPr>
            <a:xfrm>
              <a:off x="9231462" y="3869555"/>
              <a:ext cx="10059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1" name="Google Shape;10321;g3c96f182b49_4_13922"/>
            <p:cNvSpPr/>
            <p:nvPr/>
          </p:nvSpPr>
          <p:spPr>
            <a:xfrm>
              <a:off x="9281761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72" name="Google Shape;10322;g3c96f182b49_4_13922"/>
            <p:cNvSpPr/>
            <p:nvPr/>
          </p:nvSpPr>
          <p:spPr>
            <a:xfrm>
              <a:off x="9281760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73" name="Google Shape;10323;g3c96f182b49_4_13922"/>
            <p:cNvSpPr/>
            <p:nvPr/>
          </p:nvSpPr>
          <p:spPr>
            <a:xfrm>
              <a:off x="9281760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74" name="Google Shape;10324;g3c96f182b49_4_13922"/>
            <p:cNvSpPr/>
            <p:nvPr/>
          </p:nvSpPr>
          <p:spPr>
            <a:xfrm>
              <a:off x="8997016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5" name="Google Shape;10325;g3c96f182b49_4_13922"/>
            <p:cNvSpPr/>
            <p:nvPr/>
          </p:nvSpPr>
          <p:spPr>
            <a:xfrm>
              <a:off x="8968844" y="3403171"/>
              <a:ext cx="101820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52" y="1444"/>
                    <a:pt x="676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6" name="Google Shape;10326;g3c96f182b49_4_13922"/>
            <p:cNvSpPr/>
            <p:nvPr/>
          </p:nvSpPr>
          <p:spPr>
            <a:xfrm>
              <a:off x="8968844" y="3578700"/>
              <a:ext cx="101820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7" name="Google Shape;10327;g3c96f182b49_4_13922"/>
            <p:cNvSpPr/>
            <p:nvPr/>
          </p:nvSpPr>
          <p:spPr>
            <a:xfrm>
              <a:off x="8968844" y="3724707"/>
              <a:ext cx="101820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8" name="Google Shape;10328;g3c96f182b49_4_13922"/>
            <p:cNvSpPr/>
            <p:nvPr/>
          </p:nvSpPr>
          <p:spPr>
            <a:xfrm>
              <a:off x="8968844" y="3869555"/>
              <a:ext cx="10182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79" name="Google Shape;10329;g3c96f182b49_4_13922"/>
            <p:cNvSpPr/>
            <p:nvPr/>
          </p:nvSpPr>
          <p:spPr>
            <a:xfrm>
              <a:off x="9020364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0" name="Google Shape;10330;g3c96f182b49_4_13922"/>
            <p:cNvSpPr/>
            <p:nvPr/>
          </p:nvSpPr>
          <p:spPr>
            <a:xfrm>
              <a:off x="9020364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1" name="Google Shape;10331;g3c96f182b49_4_13922"/>
            <p:cNvSpPr/>
            <p:nvPr/>
          </p:nvSpPr>
          <p:spPr>
            <a:xfrm>
              <a:off x="9020364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2" name="Google Shape;10332;g3c96f182b49_4_13922"/>
            <p:cNvSpPr/>
            <p:nvPr/>
          </p:nvSpPr>
          <p:spPr>
            <a:xfrm>
              <a:off x="10640328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1056"/>
                  </a:lnTo>
                  <a:lnTo>
                    <a:pt x="9398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83" name="Google Shape;10333;g3c96f182b49_4_13922"/>
            <p:cNvSpPr/>
            <p:nvPr/>
          </p:nvSpPr>
          <p:spPr>
            <a:xfrm>
              <a:off x="10668564" y="3255942"/>
              <a:ext cx="28237" cy="103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11056"/>
                  </a:lnTo>
                  <a:lnTo>
                    <a:pt x="12202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84" name="Google Shape;10334;g3c96f182b49_4_13922"/>
            <p:cNvSpPr/>
            <p:nvPr/>
          </p:nvSpPr>
          <p:spPr>
            <a:xfrm>
              <a:off x="1083425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5" name="Google Shape;10335;g3c96f182b49_4_13922"/>
            <p:cNvSpPr/>
            <p:nvPr/>
          </p:nvSpPr>
          <p:spPr>
            <a:xfrm>
              <a:off x="1079990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6" name="Google Shape;10336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7" name="Google Shape;10337;g3c96f182b49_4_13922"/>
            <p:cNvSpPr/>
            <p:nvPr/>
          </p:nvSpPr>
          <p:spPr>
            <a:xfrm>
              <a:off x="1076427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8" name="Google Shape;10338;g3c96f182b49_4_13922"/>
            <p:cNvSpPr/>
            <p:nvPr/>
          </p:nvSpPr>
          <p:spPr>
            <a:xfrm>
              <a:off x="1057285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89" name="Google Shape;10339;g3c96f182b49_4_13922"/>
            <p:cNvSpPr/>
            <p:nvPr/>
          </p:nvSpPr>
          <p:spPr>
            <a:xfrm>
              <a:off x="10537222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0" name="Google Shape;10340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1" name="Google Shape;10341;g3c96f182b49_4_13922"/>
            <p:cNvSpPr/>
            <p:nvPr/>
          </p:nvSpPr>
          <p:spPr>
            <a:xfrm>
              <a:off x="10502876" y="3284114"/>
              <a:ext cx="1" cy="3319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2" name="Google Shape;10342;g3c96f182b49_4_13922"/>
            <p:cNvSpPr/>
            <p:nvPr/>
          </p:nvSpPr>
          <p:spPr>
            <a:xfrm>
              <a:off x="10776557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93" name="Google Shape;10343;g3c96f182b49_4_13922"/>
            <p:cNvSpPr/>
            <p:nvPr/>
          </p:nvSpPr>
          <p:spPr>
            <a:xfrm>
              <a:off x="10748321" y="3403171"/>
              <a:ext cx="101884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94" name="Google Shape;10344;g3c96f182b49_4_13922"/>
            <p:cNvSpPr/>
            <p:nvPr/>
          </p:nvSpPr>
          <p:spPr>
            <a:xfrm>
              <a:off x="10748321" y="3578700"/>
              <a:ext cx="101884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95" name="Google Shape;10345;g3c96f182b49_4_13922"/>
            <p:cNvSpPr/>
            <p:nvPr/>
          </p:nvSpPr>
          <p:spPr>
            <a:xfrm>
              <a:off x="10748321" y="3724707"/>
              <a:ext cx="101884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96" name="Google Shape;10346;g3c96f182b49_4_13922"/>
            <p:cNvSpPr/>
            <p:nvPr/>
          </p:nvSpPr>
          <p:spPr>
            <a:xfrm>
              <a:off x="10748321" y="3869555"/>
              <a:ext cx="101884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697" name="Google Shape;10347;g3c96f182b49_4_13922"/>
            <p:cNvSpPr/>
            <p:nvPr/>
          </p:nvSpPr>
          <p:spPr>
            <a:xfrm>
              <a:off x="10799905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8" name="Google Shape;10348;g3c96f182b49_4_13922"/>
            <p:cNvSpPr/>
            <p:nvPr/>
          </p:nvSpPr>
          <p:spPr>
            <a:xfrm>
              <a:off x="10799906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699" name="Google Shape;10349;g3c96f182b49_4_13922"/>
            <p:cNvSpPr/>
            <p:nvPr/>
          </p:nvSpPr>
          <p:spPr>
            <a:xfrm>
              <a:off x="10799906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00" name="Google Shape;10350;g3c96f182b49_4_13922"/>
            <p:cNvSpPr/>
            <p:nvPr/>
          </p:nvSpPr>
          <p:spPr>
            <a:xfrm>
              <a:off x="10515161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1" name="Google Shape;10351;g3c96f182b49_4_13922"/>
            <p:cNvSpPr/>
            <p:nvPr/>
          </p:nvSpPr>
          <p:spPr>
            <a:xfrm>
              <a:off x="10486925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477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605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2" name="Google Shape;10352;g3c96f182b49_4_13922"/>
            <p:cNvSpPr/>
            <p:nvPr/>
          </p:nvSpPr>
          <p:spPr>
            <a:xfrm>
              <a:off x="10486925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3" name="Google Shape;10353;g3c96f182b49_4_13922"/>
            <p:cNvSpPr/>
            <p:nvPr/>
          </p:nvSpPr>
          <p:spPr>
            <a:xfrm>
              <a:off x="10486925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4" name="Google Shape;10354;g3c96f182b49_4_13922"/>
            <p:cNvSpPr/>
            <p:nvPr/>
          </p:nvSpPr>
          <p:spPr>
            <a:xfrm>
              <a:off x="10486925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5" name="Google Shape;10355;g3c96f182b49_4_13922"/>
            <p:cNvSpPr/>
            <p:nvPr/>
          </p:nvSpPr>
          <p:spPr>
            <a:xfrm>
              <a:off x="10537223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06" name="Google Shape;10356;g3c96f182b49_4_13922"/>
            <p:cNvSpPr/>
            <p:nvPr/>
          </p:nvSpPr>
          <p:spPr>
            <a:xfrm>
              <a:off x="10537222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07" name="Google Shape;10357;g3c96f182b49_4_13922"/>
            <p:cNvSpPr/>
            <p:nvPr/>
          </p:nvSpPr>
          <p:spPr>
            <a:xfrm>
              <a:off x="10537223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08" name="Google Shape;10358;g3c96f182b49_4_13922"/>
            <p:cNvSpPr/>
            <p:nvPr/>
          </p:nvSpPr>
          <p:spPr>
            <a:xfrm>
              <a:off x="8735620" y="3370046"/>
              <a:ext cx="45411" cy="68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09" name="Google Shape;10359;g3c96f182b49_4_13922"/>
            <p:cNvSpPr/>
            <p:nvPr/>
          </p:nvSpPr>
          <p:spPr>
            <a:xfrm>
              <a:off x="8707384" y="3403171"/>
              <a:ext cx="101883" cy="128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1035"/>
                    <a:pt x="21600" y="4322"/>
                    <a:pt x="21600" y="7814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814"/>
                  </a:lnTo>
                  <a:cubicBezTo>
                    <a:pt x="0" y="4322"/>
                    <a:pt x="2864" y="1444"/>
                    <a:pt x="650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0" name="Google Shape;10360;g3c96f182b49_4_13922"/>
            <p:cNvSpPr/>
            <p:nvPr/>
          </p:nvSpPr>
          <p:spPr>
            <a:xfrm>
              <a:off x="8707384" y="3578700"/>
              <a:ext cx="101883" cy="96931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1" name="Google Shape;10361;g3c96f182b49_4_13922"/>
            <p:cNvSpPr/>
            <p:nvPr/>
          </p:nvSpPr>
          <p:spPr>
            <a:xfrm>
              <a:off x="8707384" y="3724707"/>
              <a:ext cx="101883" cy="9577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2" name="Google Shape;10362;g3c96f182b49_4_13922"/>
            <p:cNvSpPr/>
            <p:nvPr/>
          </p:nvSpPr>
          <p:spPr>
            <a:xfrm>
              <a:off x="8707384" y="3869555"/>
              <a:ext cx="101883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3" name="Google Shape;10363;g3c96f182b49_4_13922"/>
            <p:cNvSpPr/>
            <p:nvPr/>
          </p:nvSpPr>
          <p:spPr>
            <a:xfrm>
              <a:off x="8758968" y="3578700"/>
              <a:ext cx="1" cy="9693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14" name="Google Shape;10364;g3c96f182b49_4_13922"/>
            <p:cNvSpPr/>
            <p:nvPr/>
          </p:nvSpPr>
          <p:spPr>
            <a:xfrm>
              <a:off x="8758967" y="3723484"/>
              <a:ext cx="1" cy="9699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15" name="Google Shape;10365;g3c96f182b49_4_13922"/>
            <p:cNvSpPr/>
            <p:nvPr/>
          </p:nvSpPr>
          <p:spPr>
            <a:xfrm>
              <a:off x="8758968" y="3869555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16" name="Google Shape;10366;g3c96f182b49_4_13922"/>
            <p:cNvSpPr/>
            <p:nvPr/>
          </p:nvSpPr>
          <p:spPr>
            <a:xfrm>
              <a:off x="10034047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71" y="21600"/>
                  </a:moveTo>
                  <a:lnTo>
                    <a:pt x="18271" y="9944"/>
                  </a:lnTo>
                  <a:lnTo>
                    <a:pt x="21600" y="8645"/>
                  </a:lnTo>
                  <a:lnTo>
                    <a:pt x="18271" y="8645"/>
                  </a:lnTo>
                  <a:lnTo>
                    <a:pt x="18271" y="1297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7" name="Google Shape;10367;g3c96f182b49_4_13922"/>
            <p:cNvSpPr/>
            <p:nvPr/>
          </p:nvSpPr>
          <p:spPr>
            <a:xfrm>
              <a:off x="10035333" y="2779717"/>
              <a:ext cx="173022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18" name="Google Shape;10368;g3c96f182b49_4_13922"/>
            <p:cNvSpPr/>
            <p:nvPr/>
          </p:nvSpPr>
          <p:spPr>
            <a:xfrm>
              <a:off x="10208355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19" name="Google Shape;10369;g3c96f182b49_4_13922"/>
            <p:cNvSpPr/>
            <p:nvPr/>
          </p:nvSpPr>
          <p:spPr>
            <a:xfrm flipH="1">
              <a:off x="10035333" y="2680343"/>
              <a:ext cx="315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20" name="Google Shape;10370;g3c96f182b49_4_13922"/>
            <p:cNvSpPr/>
            <p:nvPr/>
          </p:nvSpPr>
          <p:spPr>
            <a:xfrm>
              <a:off x="10035333" y="2212736"/>
              <a:ext cx="31536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1" name="Google Shape;10371;g3c96f182b49_4_13922"/>
            <p:cNvSpPr/>
            <p:nvPr/>
          </p:nvSpPr>
          <p:spPr>
            <a:xfrm>
              <a:off x="9837742" y="3097586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2" name="Google Shape;10372;g3c96f182b49_4_13922"/>
            <p:cNvSpPr/>
            <p:nvPr/>
          </p:nvSpPr>
          <p:spPr>
            <a:xfrm>
              <a:off x="9837742" y="2842300"/>
              <a:ext cx="50300" cy="9577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3" name="Google Shape;10373;g3c96f182b49_4_13922"/>
            <p:cNvSpPr/>
            <p:nvPr/>
          </p:nvSpPr>
          <p:spPr>
            <a:xfrm>
              <a:off x="9837742" y="2497481"/>
              <a:ext cx="5030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4" name="Google Shape;10374;g3c96f182b49_4_13922"/>
            <p:cNvSpPr/>
            <p:nvPr/>
          </p:nvSpPr>
          <p:spPr>
            <a:xfrm>
              <a:off x="10035333" y="2842300"/>
              <a:ext cx="1" cy="957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25" name="Google Shape;10375;g3c96f182b49_4_13922"/>
            <p:cNvSpPr/>
            <p:nvPr/>
          </p:nvSpPr>
          <p:spPr>
            <a:xfrm>
              <a:off x="9492859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6" name="Google Shape;10376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27" name="Google Shape;10377;g3c96f182b49_4_13922"/>
            <p:cNvSpPr/>
            <p:nvPr/>
          </p:nvSpPr>
          <p:spPr>
            <a:xfrm>
              <a:off x="9544379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28" name="Google Shape;10378;g3c96f182b49_4_13922"/>
            <p:cNvSpPr/>
            <p:nvPr/>
          </p:nvSpPr>
          <p:spPr>
            <a:xfrm>
              <a:off x="9663435" y="2296223"/>
              <a:ext cx="374344" cy="959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329" y="21600"/>
                  </a:moveTo>
                  <a:lnTo>
                    <a:pt x="3329" y="9944"/>
                  </a:lnTo>
                  <a:lnTo>
                    <a:pt x="0" y="8645"/>
                  </a:lnTo>
                  <a:lnTo>
                    <a:pt x="3329" y="8645"/>
                  </a:lnTo>
                  <a:lnTo>
                    <a:pt x="3329" y="1297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29" name="Google Shape;10379;g3c96f182b49_4_13922"/>
            <p:cNvSpPr/>
            <p:nvPr/>
          </p:nvSpPr>
          <p:spPr>
            <a:xfrm>
              <a:off x="9863471" y="2779717"/>
              <a:ext cx="171864" cy="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30" name="Google Shape;10380;g3c96f182b49_4_13922"/>
            <p:cNvSpPr/>
            <p:nvPr/>
          </p:nvSpPr>
          <p:spPr>
            <a:xfrm>
              <a:off x="9863471" y="2968754"/>
              <a:ext cx="1" cy="10181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1" name="Google Shape;10381;g3c96f182b49_4_13922"/>
            <p:cNvSpPr/>
            <p:nvPr/>
          </p:nvSpPr>
          <p:spPr>
            <a:xfrm>
              <a:off x="9721131" y="2680343"/>
              <a:ext cx="31420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2" name="Google Shape;10382;g3c96f182b49_4_13922"/>
            <p:cNvSpPr/>
            <p:nvPr/>
          </p:nvSpPr>
          <p:spPr>
            <a:xfrm>
              <a:off x="9721131" y="2212736"/>
              <a:ext cx="314204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33" name="Google Shape;10383;g3c96f182b49_4_13922"/>
            <p:cNvSpPr/>
            <p:nvPr/>
          </p:nvSpPr>
          <p:spPr>
            <a:xfrm flipH="1">
              <a:off x="9984971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4" name="Google Shape;10384;g3c96f182b49_4_13922"/>
            <p:cNvSpPr/>
            <p:nvPr/>
          </p:nvSpPr>
          <p:spPr>
            <a:xfrm flipH="1">
              <a:off x="9984971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5" name="Google Shape;10385;g3c96f182b49_4_13922"/>
            <p:cNvSpPr/>
            <p:nvPr/>
          </p:nvSpPr>
          <p:spPr>
            <a:xfrm flipV="1">
              <a:off x="10037778" y="2375980"/>
              <a:ext cx="1" cy="21721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6" name="Google Shape;10386;g3c96f182b49_4_13922"/>
            <p:cNvSpPr/>
            <p:nvPr/>
          </p:nvSpPr>
          <p:spPr>
            <a:xfrm flipH="1">
              <a:off x="9492859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7" name="Google Shape;10387;g3c96f182b49_4_13922"/>
            <p:cNvSpPr/>
            <p:nvPr/>
          </p:nvSpPr>
          <p:spPr>
            <a:xfrm flipH="1">
              <a:off x="9492859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8" name="Google Shape;10388;g3c96f182b49_4_13922"/>
            <p:cNvSpPr/>
            <p:nvPr/>
          </p:nvSpPr>
          <p:spPr>
            <a:xfrm flipV="1">
              <a:off x="954438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39" name="Google Shape;10389;g3c96f182b49_4_13922"/>
            <p:cNvSpPr/>
            <p:nvPr/>
          </p:nvSpPr>
          <p:spPr>
            <a:xfrm>
              <a:off x="9521095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32" y="21600"/>
                  </a:moveTo>
                  <a:lnTo>
                    <a:pt x="1575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0" name="Google Shape;10390;g3c96f182b49_4_13922"/>
            <p:cNvSpPr/>
            <p:nvPr/>
          </p:nvSpPr>
          <p:spPr>
            <a:xfrm>
              <a:off x="9492859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05" y="0"/>
                  </a:moveTo>
                  <a:cubicBezTo>
                    <a:pt x="18477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05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1" name="Google Shape;10391;g3c96f182b49_4_13922"/>
            <p:cNvSpPr/>
            <p:nvPr/>
          </p:nvSpPr>
          <p:spPr>
            <a:xfrm flipH="1">
              <a:off x="9492859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42" name="Google Shape;10392;g3c96f182b49_4_13922"/>
            <p:cNvSpPr/>
            <p:nvPr/>
          </p:nvSpPr>
          <p:spPr>
            <a:xfrm flipH="1">
              <a:off x="9492859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43" name="Google Shape;10393;g3c96f182b49_4_13922"/>
            <p:cNvSpPr/>
            <p:nvPr/>
          </p:nvSpPr>
          <p:spPr>
            <a:xfrm flipV="1">
              <a:off x="954438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44" name="Google Shape;10394;g3c96f182b49_4_13922"/>
            <p:cNvSpPr/>
            <p:nvPr/>
          </p:nvSpPr>
          <p:spPr>
            <a:xfrm>
              <a:off x="9229018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5" name="Google Shape;10395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46" name="Google Shape;10396;g3c96f182b49_4_13922"/>
            <p:cNvSpPr/>
            <p:nvPr/>
          </p:nvSpPr>
          <p:spPr>
            <a:xfrm>
              <a:off x="928176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47" name="Google Shape;10397;g3c96f182b49_4_13922"/>
            <p:cNvSpPr/>
            <p:nvPr/>
          </p:nvSpPr>
          <p:spPr>
            <a:xfrm>
              <a:off x="9257190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8" name="Google Shape;10398;g3c96f182b49_4_13922"/>
            <p:cNvSpPr/>
            <p:nvPr/>
          </p:nvSpPr>
          <p:spPr>
            <a:xfrm>
              <a:off x="9229018" y="2983483"/>
              <a:ext cx="101820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0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49" name="Google Shape;10399;g3c96f182b49_4_13922"/>
            <p:cNvSpPr/>
            <p:nvPr/>
          </p:nvSpPr>
          <p:spPr>
            <a:xfrm flipH="1">
              <a:off x="9229018" y="312704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0" name="Google Shape;10400;g3c96f182b49_4_13922"/>
            <p:cNvSpPr/>
            <p:nvPr/>
          </p:nvSpPr>
          <p:spPr>
            <a:xfrm flipH="1">
              <a:off x="9229018" y="3055907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1" name="Google Shape;10401;g3c96f182b49_4_13922"/>
            <p:cNvSpPr/>
            <p:nvPr/>
          </p:nvSpPr>
          <p:spPr>
            <a:xfrm flipV="1">
              <a:off x="928176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2" name="Google Shape;10402;g3c96f182b49_4_13922"/>
            <p:cNvSpPr/>
            <p:nvPr/>
          </p:nvSpPr>
          <p:spPr>
            <a:xfrm>
              <a:off x="8966335" y="2784670"/>
              <a:ext cx="104328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53" name="Google Shape;10403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4" name="Google Shape;10404;g3c96f182b49_4_13922"/>
            <p:cNvSpPr/>
            <p:nvPr/>
          </p:nvSpPr>
          <p:spPr>
            <a:xfrm>
              <a:off x="9017920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5" name="Google Shape;10405;g3c96f182b49_4_13922"/>
            <p:cNvSpPr/>
            <p:nvPr/>
          </p:nvSpPr>
          <p:spPr>
            <a:xfrm>
              <a:off x="8993350" y="2951580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56" name="Google Shape;10406;g3c96f182b49_4_13922"/>
            <p:cNvSpPr/>
            <p:nvPr/>
          </p:nvSpPr>
          <p:spPr>
            <a:xfrm>
              <a:off x="8966335" y="2983483"/>
              <a:ext cx="100662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0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57" name="Google Shape;10407;g3c96f182b49_4_13922"/>
            <p:cNvSpPr/>
            <p:nvPr/>
          </p:nvSpPr>
          <p:spPr>
            <a:xfrm flipH="1">
              <a:off x="8966335" y="312704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8" name="Google Shape;10408;g3c96f182b49_4_13922"/>
            <p:cNvSpPr/>
            <p:nvPr/>
          </p:nvSpPr>
          <p:spPr>
            <a:xfrm flipH="1">
              <a:off x="8966335" y="3055907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59" name="Google Shape;10409;g3c96f182b49_4_13922"/>
            <p:cNvSpPr/>
            <p:nvPr/>
          </p:nvSpPr>
          <p:spPr>
            <a:xfrm flipV="1">
              <a:off x="9017920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0" name="Google Shape;10410;g3c96f182b49_4_13922"/>
            <p:cNvSpPr/>
            <p:nvPr/>
          </p:nvSpPr>
          <p:spPr>
            <a:xfrm>
              <a:off x="8702495" y="2784670"/>
              <a:ext cx="105550" cy="9570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61" name="Google Shape;10411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2" name="Google Shape;10412;g3c96f182b49_4_13922"/>
            <p:cNvSpPr/>
            <p:nvPr/>
          </p:nvSpPr>
          <p:spPr>
            <a:xfrm>
              <a:off x="8755301" y="2784670"/>
              <a:ext cx="1" cy="957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3" name="Google Shape;10413;g3c96f182b49_4_13922"/>
            <p:cNvSpPr/>
            <p:nvPr/>
          </p:nvSpPr>
          <p:spPr>
            <a:xfrm>
              <a:off x="8730731" y="2951580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64" name="Google Shape;10414;g3c96f182b49_4_13922"/>
            <p:cNvSpPr/>
            <p:nvPr/>
          </p:nvSpPr>
          <p:spPr>
            <a:xfrm>
              <a:off x="8702495" y="2983483"/>
              <a:ext cx="101884" cy="21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37"/>
                    <a:pt x="21600" y="2588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0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65" name="Google Shape;10415;g3c96f182b49_4_13922"/>
            <p:cNvSpPr/>
            <p:nvPr/>
          </p:nvSpPr>
          <p:spPr>
            <a:xfrm flipH="1">
              <a:off x="8702495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6" name="Google Shape;10416;g3c96f182b49_4_13922"/>
            <p:cNvSpPr/>
            <p:nvPr/>
          </p:nvSpPr>
          <p:spPr>
            <a:xfrm flipH="1">
              <a:off x="8702495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7" name="Google Shape;10417;g3c96f182b49_4_13922"/>
            <p:cNvSpPr/>
            <p:nvPr/>
          </p:nvSpPr>
          <p:spPr>
            <a:xfrm flipV="1">
              <a:off x="8755301" y="3020274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68" name="Google Shape;10418;g3c96f182b49_4_13922"/>
            <p:cNvSpPr/>
            <p:nvPr/>
          </p:nvSpPr>
          <p:spPr>
            <a:xfrm>
              <a:off x="9257190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6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69" name="Google Shape;10419;g3c96f182b49_4_13922"/>
            <p:cNvSpPr/>
            <p:nvPr/>
          </p:nvSpPr>
          <p:spPr>
            <a:xfrm>
              <a:off x="9229018" y="2378424"/>
              <a:ext cx="101820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3" y="0"/>
                  </a:moveTo>
                  <a:cubicBezTo>
                    <a:pt x="18735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52" y="867"/>
                    <a:pt x="6509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70" name="Google Shape;10420;g3c96f182b49_4_13922"/>
            <p:cNvSpPr/>
            <p:nvPr/>
          </p:nvSpPr>
          <p:spPr>
            <a:xfrm flipH="1">
              <a:off x="9229018" y="2520765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1" name="Google Shape;10421;g3c96f182b49_4_13922"/>
            <p:cNvSpPr/>
            <p:nvPr/>
          </p:nvSpPr>
          <p:spPr>
            <a:xfrm flipH="1">
              <a:off x="9229018" y="2450849"/>
              <a:ext cx="1018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2" name="Google Shape;10422;g3c96f182b49_4_13922"/>
            <p:cNvSpPr/>
            <p:nvPr/>
          </p:nvSpPr>
          <p:spPr>
            <a:xfrm flipV="1">
              <a:off x="928176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3" name="Google Shape;10423;g3c96f182b49_4_13922"/>
            <p:cNvSpPr/>
            <p:nvPr/>
          </p:nvSpPr>
          <p:spPr>
            <a:xfrm>
              <a:off x="8993350" y="2346522"/>
              <a:ext cx="46633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690" y="21600"/>
                  </a:moveTo>
                  <a:lnTo>
                    <a:pt x="159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74" name="Google Shape;10424;g3c96f182b49_4_13922"/>
            <p:cNvSpPr/>
            <p:nvPr/>
          </p:nvSpPr>
          <p:spPr>
            <a:xfrm>
              <a:off x="8966335" y="2378424"/>
              <a:ext cx="100662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2" y="0"/>
                  </a:moveTo>
                  <a:cubicBezTo>
                    <a:pt x="18702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636" y="867"/>
                    <a:pt x="6584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75" name="Google Shape;10425;g3c96f182b49_4_13922"/>
            <p:cNvSpPr/>
            <p:nvPr/>
          </p:nvSpPr>
          <p:spPr>
            <a:xfrm flipH="1">
              <a:off x="8966335" y="2520765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6" name="Google Shape;10426;g3c96f182b49_4_13922"/>
            <p:cNvSpPr/>
            <p:nvPr/>
          </p:nvSpPr>
          <p:spPr>
            <a:xfrm flipH="1">
              <a:off x="8966335" y="2450849"/>
              <a:ext cx="1006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7" name="Google Shape;10427;g3c96f182b49_4_13922"/>
            <p:cNvSpPr/>
            <p:nvPr/>
          </p:nvSpPr>
          <p:spPr>
            <a:xfrm flipV="1">
              <a:off x="9017920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78" name="Google Shape;10428;g3c96f182b49_4_13922"/>
            <p:cNvSpPr/>
            <p:nvPr/>
          </p:nvSpPr>
          <p:spPr>
            <a:xfrm>
              <a:off x="8730731" y="2346522"/>
              <a:ext cx="45411" cy="68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262" y="21600"/>
                  </a:moveTo>
                  <a:lnTo>
                    <a:pt x="16338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79" name="Google Shape;10429;g3c96f182b49_4_13922"/>
            <p:cNvSpPr/>
            <p:nvPr/>
          </p:nvSpPr>
          <p:spPr>
            <a:xfrm>
              <a:off x="8702495" y="2378424"/>
              <a:ext cx="101884" cy="214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77" y="0"/>
                  </a:moveTo>
                  <a:cubicBezTo>
                    <a:pt x="18736" y="744"/>
                    <a:pt x="21600" y="2594"/>
                    <a:pt x="21600" y="4813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4813"/>
                  </a:lnTo>
                  <a:cubicBezTo>
                    <a:pt x="0" y="2717"/>
                    <a:pt x="2864" y="867"/>
                    <a:pt x="6505" y="123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80" name="Google Shape;10430;g3c96f182b49_4_13922"/>
            <p:cNvSpPr/>
            <p:nvPr/>
          </p:nvSpPr>
          <p:spPr>
            <a:xfrm flipH="1">
              <a:off x="8702495" y="252076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1" name="Google Shape;10431;g3c96f182b49_4_13922"/>
            <p:cNvSpPr/>
            <p:nvPr/>
          </p:nvSpPr>
          <p:spPr>
            <a:xfrm flipH="1">
              <a:off x="8702495" y="2450849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2" name="Google Shape;10432;g3c96f182b49_4_13922"/>
            <p:cNvSpPr/>
            <p:nvPr/>
          </p:nvSpPr>
          <p:spPr>
            <a:xfrm flipV="1">
              <a:off x="8755301" y="2415216"/>
              <a:ext cx="1" cy="1779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3" name="Google Shape;10433;g3c96f182b49_4_13922"/>
            <p:cNvSpPr/>
            <p:nvPr/>
          </p:nvSpPr>
          <p:spPr>
            <a:xfrm flipH="1">
              <a:off x="9984971" y="3127045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4" name="Google Shape;10434;g3c96f182b49_4_13922"/>
            <p:cNvSpPr/>
            <p:nvPr/>
          </p:nvSpPr>
          <p:spPr>
            <a:xfrm flipH="1">
              <a:off x="9984971" y="3055907"/>
              <a:ext cx="1018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5" name="Google Shape;10435;g3c96f182b49_4_13922"/>
            <p:cNvSpPr/>
            <p:nvPr/>
          </p:nvSpPr>
          <p:spPr>
            <a:xfrm flipV="1">
              <a:off x="10037778" y="2981039"/>
              <a:ext cx="1" cy="2172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6" name="Google Shape;10436;g3c96f182b49_4_13922"/>
            <p:cNvSpPr/>
            <p:nvPr/>
          </p:nvSpPr>
          <p:spPr>
            <a:xfrm flipH="1">
              <a:off x="8491397" y="2212736"/>
              <a:ext cx="122973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7" name="Google Shape;10437;g3c96f182b49_4_13922"/>
            <p:cNvSpPr/>
            <p:nvPr/>
          </p:nvSpPr>
          <p:spPr>
            <a:xfrm flipH="1">
              <a:off x="8491397" y="229622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8" name="Google Shape;10438;g3c96f182b49_4_13922"/>
            <p:cNvSpPr/>
            <p:nvPr/>
          </p:nvSpPr>
          <p:spPr>
            <a:xfrm flipH="1">
              <a:off x="8491397" y="2680343"/>
              <a:ext cx="11720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89" name="Google Shape;10439;g3c96f182b49_4_13922"/>
            <p:cNvSpPr/>
            <p:nvPr/>
          </p:nvSpPr>
          <p:spPr>
            <a:xfrm flipH="1">
              <a:off x="8491397" y="3255942"/>
              <a:ext cx="11621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90" name="Google Shape;10440;g3c96f182b49_4_13922"/>
            <p:cNvSpPr/>
            <p:nvPr/>
          </p:nvSpPr>
          <p:spPr>
            <a:xfrm flipH="1">
              <a:off x="10417009" y="3255942"/>
              <a:ext cx="52034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791" name="Google Shape;10441;g3c96f182b49_4_13922"/>
            <p:cNvSpPr/>
            <p:nvPr/>
          </p:nvSpPr>
          <p:spPr>
            <a:xfrm>
              <a:off x="12630967" y="4018070"/>
              <a:ext cx="645517" cy="2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4749"/>
                  </a:lnTo>
                  <a:lnTo>
                    <a:pt x="19917" y="9175"/>
                  </a:lnTo>
                  <a:lnTo>
                    <a:pt x="19917" y="21600"/>
                  </a:lnTo>
                  <a:lnTo>
                    <a:pt x="1494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2" name="Google Shape;10442;g3c96f182b49_4_13922"/>
            <p:cNvSpPr/>
            <p:nvPr/>
          </p:nvSpPr>
          <p:spPr>
            <a:xfrm>
              <a:off x="13094844" y="4263515"/>
              <a:ext cx="131342" cy="955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3" name="Google Shape;10443;g3c96f182b49_4_13922"/>
            <p:cNvSpPr/>
            <p:nvPr/>
          </p:nvSpPr>
          <p:spPr>
            <a:xfrm>
              <a:off x="12761022" y="3687915"/>
              <a:ext cx="515462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4" name="Google Shape;10444;g3c96f182b49_4_13922"/>
            <p:cNvSpPr/>
            <p:nvPr/>
          </p:nvSpPr>
          <p:spPr>
            <a:xfrm>
              <a:off x="12246848" y="3687915"/>
              <a:ext cx="514175" cy="330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5" name="Google Shape;10445;g3c96f182b49_4_13922"/>
            <p:cNvSpPr/>
            <p:nvPr/>
          </p:nvSpPr>
          <p:spPr>
            <a:xfrm>
              <a:off x="13019975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6" name="Google Shape;10446;g3c96f182b49_4_13922"/>
            <p:cNvSpPr/>
            <p:nvPr/>
          </p:nvSpPr>
          <p:spPr>
            <a:xfrm>
              <a:off x="12446883" y="3687915"/>
              <a:ext cx="60140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7" name="Google Shape;10447;g3c96f182b49_4_13922"/>
            <p:cNvSpPr/>
            <p:nvPr/>
          </p:nvSpPr>
          <p:spPr>
            <a:xfrm>
              <a:off x="12734073" y="3760340"/>
              <a:ext cx="58853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6" y="21600"/>
                  </a:moveTo>
                  <a:lnTo>
                    <a:pt x="16194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8" name="Google Shape;10448;g3c96f182b49_4_13922"/>
            <p:cNvSpPr/>
            <p:nvPr/>
          </p:nvSpPr>
          <p:spPr>
            <a:xfrm>
              <a:off x="12698439" y="3802019"/>
              <a:ext cx="130120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68" y="0"/>
                  </a:moveTo>
                  <a:cubicBezTo>
                    <a:pt x="18749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648" y="1432"/>
                    <a:pt x="6524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799" name="Google Shape;10449;g3c96f182b49_4_13922"/>
            <p:cNvSpPr/>
            <p:nvPr/>
          </p:nvSpPr>
          <p:spPr>
            <a:xfrm>
              <a:off x="12828558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0" name="Google Shape;10450;g3c96f182b49_4_13922"/>
            <p:cNvSpPr/>
            <p:nvPr/>
          </p:nvSpPr>
          <p:spPr>
            <a:xfrm>
              <a:off x="12543814" y="3760340"/>
              <a:ext cx="58918" cy="8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00" y="21600"/>
                  </a:move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1" name="Google Shape;10451;g3c96f182b49_4_13922"/>
            <p:cNvSpPr/>
            <p:nvPr/>
          </p:nvSpPr>
          <p:spPr>
            <a:xfrm>
              <a:off x="12507023" y="3802019"/>
              <a:ext cx="131278" cy="166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31" y="0"/>
                  </a:moveTo>
                  <a:cubicBezTo>
                    <a:pt x="18573" y="1115"/>
                    <a:pt x="21600" y="4295"/>
                    <a:pt x="21600" y="7941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7941"/>
                  </a:lnTo>
                  <a:cubicBezTo>
                    <a:pt x="0" y="4453"/>
                    <a:pt x="2826" y="1432"/>
                    <a:pt x="6657" y="166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2" name="Google Shape;10452;g3c96f182b49_4_13922"/>
            <p:cNvSpPr/>
            <p:nvPr/>
          </p:nvSpPr>
          <p:spPr>
            <a:xfrm>
              <a:off x="12638299" y="3687915"/>
              <a:ext cx="60141" cy="330156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3" name="Google Shape;10453;g3c96f182b49_4_13922"/>
            <p:cNvSpPr/>
            <p:nvPr/>
          </p:nvSpPr>
          <p:spPr>
            <a:xfrm flipH="1">
              <a:off x="11633171" y="3687915"/>
              <a:ext cx="61367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04" name="Google Shape;10454;g3c96f182b49_4_13922"/>
            <p:cNvSpPr/>
            <p:nvPr/>
          </p:nvSpPr>
          <p:spPr>
            <a:xfrm>
              <a:off x="11633171" y="3604428"/>
              <a:ext cx="1643312" cy="83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5" name="Google Shape;10455;g3c96f182b49_4_13922"/>
            <p:cNvSpPr/>
            <p:nvPr/>
          </p:nvSpPr>
          <p:spPr>
            <a:xfrm>
              <a:off x="3707532" y="4018070"/>
              <a:ext cx="95689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06" name="Google Shape;10456;g3c96f182b49_4_13922"/>
            <p:cNvSpPr/>
            <p:nvPr/>
          </p:nvSpPr>
          <p:spPr>
            <a:xfrm>
              <a:off x="5979186" y="3255942"/>
              <a:ext cx="502564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07" name="Google Shape;10457;g3c96f182b49_4_13922"/>
            <p:cNvSpPr/>
            <p:nvPr/>
          </p:nvSpPr>
          <p:spPr>
            <a:xfrm>
              <a:off x="14232535" y="2339125"/>
              <a:ext cx="2789560" cy="28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09" y="0"/>
                  </a:moveTo>
                  <a:cubicBezTo>
                    <a:pt x="4609" y="1237"/>
                    <a:pt x="4362" y="1347"/>
                    <a:pt x="3982" y="1347"/>
                  </a:cubicBezTo>
                  <a:lnTo>
                    <a:pt x="1596" y="1347"/>
                  </a:lnTo>
                  <a:cubicBezTo>
                    <a:pt x="1596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1" y="4866"/>
                  </a:lnTo>
                  <a:lnTo>
                    <a:pt x="1121" y="19785"/>
                  </a:lnTo>
                  <a:cubicBezTo>
                    <a:pt x="922" y="19785"/>
                    <a:pt x="751" y="19951"/>
                    <a:pt x="751" y="20152"/>
                  </a:cubicBezTo>
                  <a:cubicBezTo>
                    <a:pt x="751" y="20354"/>
                    <a:pt x="922" y="20510"/>
                    <a:pt x="1121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6" y="21600"/>
                  </a:lnTo>
                  <a:lnTo>
                    <a:pt x="8106" y="20794"/>
                  </a:lnTo>
                  <a:lnTo>
                    <a:pt x="7279" y="20510"/>
                  </a:lnTo>
                  <a:cubicBezTo>
                    <a:pt x="7488" y="20510"/>
                    <a:pt x="7659" y="20354"/>
                    <a:pt x="7659" y="20152"/>
                  </a:cubicBezTo>
                  <a:cubicBezTo>
                    <a:pt x="7659" y="19951"/>
                    <a:pt x="7488" y="19785"/>
                    <a:pt x="7279" y="19785"/>
                  </a:cubicBezTo>
                  <a:lnTo>
                    <a:pt x="7279" y="18228"/>
                  </a:lnTo>
                  <a:lnTo>
                    <a:pt x="6908" y="18228"/>
                  </a:lnTo>
                  <a:lnTo>
                    <a:pt x="6908" y="12958"/>
                  </a:lnTo>
                  <a:cubicBezTo>
                    <a:pt x="6908" y="10887"/>
                    <a:pt x="8647" y="9201"/>
                    <a:pt x="10795" y="9201"/>
                  </a:cubicBezTo>
                  <a:cubicBezTo>
                    <a:pt x="12953" y="9201"/>
                    <a:pt x="14691" y="10887"/>
                    <a:pt x="14691" y="12958"/>
                  </a:cubicBezTo>
                  <a:lnTo>
                    <a:pt x="14691" y="18228"/>
                  </a:lnTo>
                  <a:lnTo>
                    <a:pt x="14321" y="18228"/>
                  </a:lnTo>
                  <a:lnTo>
                    <a:pt x="14321" y="19785"/>
                  </a:lnTo>
                  <a:cubicBezTo>
                    <a:pt x="14111" y="19785"/>
                    <a:pt x="13941" y="19951"/>
                    <a:pt x="13941" y="20152"/>
                  </a:cubicBezTo>
                  <a:cubicBezTo>
                    <a:pt x="13941" y="20354"/>
                    <a:pt x="14111" y="20510"/>
                    <a:pt x="14321" y="20510"/>
                  </a:cubicBezTo>
                  <a:lnTo>
                    <a:pt x="14359" y="20510"/>
                  </a:lnTo>
                  <a:lnTo>
                    <a:pt x="13494" y="20794"/>
                  </a:lnTo>
                  <a:lnTo>
                    <a:pt x="13494" y="21600"/>
                  </a:lnTo>
                  <a:lnTo>
                    <a:pt x="21267" y="21600"/>
                  </a:lnTo>
                  <a:lnTo>
                    <a:pt x="21267" y="20794"/>
                  </a:lnTo>
                  <a:lnTo>
                    <a:pt x="20469" y="20510"/>
                  </a:lnTo>
                  <a:cubicBezTo>
                    <a:pt x="20678" y="20510"/>
                    <a:pt x="20849" y="20354"/>
                    <a:pt x="20849" y="20152"/>
                  </a:cubicBezTo>
                  <a:cubicBezTo>
                    <a:pt x="20849" y="19951"/>
                    <a:pt x="20678" y="19785"/>
                    <a:pt x="20469" y="19785"/>
                  </a:cubicBezTo>
                  <a:lnTo>
                    <a:pt x="20469" y="4866"/>
                  </a:lnTo>
                  <a:lnTo>
                    <a:pt x="21600" y="3849"/>
                  </a:lnTo>
                  <a:lnTo>
                    <a:pt x="21591" y="3849"/>
                  </a:lnTo>
                  <a:lnTo>
                    <a:pt x="21591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19994" y="1778"/>
                    <a:pt x="19994" y="1347"/>
                  </a:cubicBezTo>
                  <a:lnTo>
                    <a:pt x="17618" y="1347"/>
                  </a:lnTo>
                  <a:cubicBezTo>
                    <a:pt x="17238" y="1347"/>
                    <a:pt x="16991" y="1237"/>
                    <a:pt x="16991" y="0"/>
                  </a:cubicBezTo>
                  <a:close/>
                </a:path>
              </a:pathLst>
            </a:custGeom>
            <a:solidFill>
              <a:srgbClr val="EC5F5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08" name="Google Shape;10458;g3c96f182b49_4_13922"/>
            <p:cNvSpPr/>
            <p:nvPr/>
          </p:nvSpPr>
          <p:spPr>
            <a:xfrm>
              <a:off x="14226424" y="2842300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09" name="Google Shape;10459;g3c96f182b49_4_13922"/>
            <p:cNvSpPr/>
            <p:nvPr/>
          </p:nvSpPr>
          <p:spPr>
            <a:xfrm flipH="1">
              <a:off x="14226424" y="2758877"/>
              <a:ext cx="13953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10" name="Google Shape;10460;g3c96f182b49_4_13922"/>
            <p:cNvSpPr/>
            <p:nvPr/>
          </p:nvSpPr>
          <p:spPr>
            <a:xfrm>
              <a:off x="14372431" y="2978530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11" name="Google Shape;10461;g3c96f182b49_4_13922"/>
            <p:cNvSpPr/>
            <p:nvPr/>
          </p:nvSpPr>
          <p:spPr>
            <a:xfrm>
              <a:off x="1439578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2" name="Google Shape;10462;g3c96f182b49_4_13922"/>
            <p:cNvSpPr/>
            <p:nvPr/>
          </p:nvSpPr>
          <p:spPr>
            <a:xfrm>
              <a:off x="1459581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3" name="Google Shape;10463;g3c96f182b49_4_13922"/>
            <p:cNvSpPr/>
            <p:nvPr/>
          </p:nvSpPr>
          <p:spPr>
            <a:xfrm>
              <a:off x="14795850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4" name="Google Shape;10464;g3c96f182b49_4_13922"/>
            <p:cNvSpPr/>
            <p:nvPr/>
          </p:nvSpPr>
          <p:spPr>
            <a:xfrm>
              <a:off x="14995886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5" name="Google Shape;10465;g3c96f182b49_4_13922"/>
            <p:cNvSpPr/>
            <p:nvPr/>
          </p:nvSpPr>
          <p:spPr>
            <a:xfrm>
              <a:off x="15194698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6" name="Google Shape;10466;g3c96f182b49_4_13922"/>
            <p:cNvSpPr/>
            <p:nvPr/>
          </p:nvSpPr>
          <p:spPr>
            <a:xfrm>
              <a:off x="15394733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7" name="Google Shape;10467;g3c96f182b49_4_13922"/>
            <p:cNvSpPr/>
            <p:nvPr/>
          </p:nvSpPr>
          <p:spPr>
            <a:xfrm>
              <a:off x="15594769" y="2882822"/>
              <a:ext cx="52807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18" name="Google Shape;10468;g3c96f182b49_4_13922"/>
            <p:cNvSpPr/>
            <p:nvPr/>
          </p:nvSpPr>
          <p:spPr>
            <a:xfrm>
              <a:off x="14372431" y="4976502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19" name="Google Shape;10469;g3c96f182b49_4_13922"/>
            <p:cNvSpPr/>
            <p:nvPr/>
          </p:nvSpPr>
          <p:spPr>
            <a:xfrm>
              <a:off x="14372431" y="3284115"/>
              <a:ext cx="12493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20" name="Google Shape;10470;g3c96f182b49_4_13922"/>
            <p:cNvSpPr/>
            <p:nvPr/>
          </p:nvSpPr>
          <p:spPr>
            <a:xfrm>
              <a:off x="14411731" y="3284115"/>
              <a:ext cx="236827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0" y="0"/>
                  </a:moveTo>
                  <a:lnTo>
                    <a:pt x="3356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1" name="Google Shape;10471;g3c96f182b49_4_13922"/>
            <p:cNvSpPr/>
            <p:nvPr/>
          </p:nvSpPr>
          <p:spPr>
            <a:xfrm>
              <a:off x="14372431" y="4767913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22" name="Google Shape;10472;g3c96f182b49_4_13922"/>
            <p:cNvSpPr/>
            <p:nvPr/>
          </p:nvSpPr>
          <p:spPr>
            <a:xfrm>
              <a:off x="14411731" y="4813322"/>
              <a:ext cx="236827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3" name="Google Shape;10473;g3c96f182b49_4_13922"/>
            <p:cNvSpPr/>
            <p:nvPr/>
          </p:nvSpPr>
          <p:spPr>
            <a:xfrm>
              <a:off x="14540563" y="3478039"/>
              <a:ext cx="215988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4" name="Google Shape;10474;g3c96f182b49_4_13922"/>
            <p:cNvSpPr/>
            <p:nvPr/>
          </p:nvSpPr>
          <p:spPr>
            <a:xfrm>
              <a:off x="14577420" y="3555352"/>
              <a:ext cx="142341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800"/>
                  </a:moveTo>
                  <a:cubicBezTo>
                    <a:pt x="21600" y="16660"/>
                    <a:pt x="16759" y="21600"/>
                    <a:pt x="10795" y="21600"/>
                  </a:cubicBezTo>
                  <a:cubicBezTo>
                    <a:pt x="4841" y="21600"/>
                    <a:pt x="0" y="16660"/>
                    <a:pt x="0" y="10800"/>
                  </a:cubicBezTo>
                  <a:cubicBezTo>
                    <a:pt x="0" y="4940"/>
                    <a:pt x="4841" y="0"/>
                    <a:pt x="10795" y="0"/>
                  </a:cubicBezTo>
                  <a:cubicBezTo>
                    <a:pt x="16759" y="0"/>
                    <a:pt x="21600" y="4940"/>
                    <a:pt x="2160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5" name="Google Shape;10475;g3c96f182b49_4_13922"/>
            <p:cNvSpPr/>
            <p:nvPr/>
          </p:nvSpPr>
          <p:spPr>
            <a:xfrm>
              <a:off x="1458719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6" name="Google Shape;10476;g3c96f182b49_4_13922"/>
            <p:cNvSpPr/>
            <p:nvPr/>
          </p:nvSpPr>
          <p:spPr>
            <a:xfrm>
              <a:off x="1464855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7" name="Google Shape;10477;g3c96f182b49_4_13922"/>
            <p:cNvSpPr/>
            <p:nvPr/>
          </p:nvSpPr>
          <p:spPr>
            <a:xfrm>
              <a:off x="14540563" y="4435314"/>
              <a:ext cx="215988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8" name="Google Shape;10478;g3c96f182b49_4_13922"/>
            <p:cNvSpPr/>
            <p:nvPr/>
          </p:nvSpPr>
          <p:spPr>
            <a:xfrm>
              <a:off x="14475536" y="3048510"/>
              <a:ext cx="346107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29" name="Google Shape;10479;g3c96f182b49_4_13922"/>
            <p:cNvSpPr/>
            <p:nvPr/>
          </p:nvSpPr>
          <p:spPr>
            <a:xfrm>
              <a:off x="14924682" y="3048510"/>
              <a:ext cx="697101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0" name="Google Shape;10480;g3c96f182b49_4_13922"/>
            <p:cNvSpPr/>
            <p:nvPr/>
          </p:nvSpPr>
          <p:spPr>
            <a:xfrm>
              <a:off x="14372431" y="5073497"/>
              <a:ext cx="27612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31" name="Google Shape;10481;g3c96f182b49_4_13922"/>
            <p:cNvSpPr/>
            <p:nvPr/>
          </p:nvSpPr>
          <p:spPr>
            <a:xfrm>
              <a:off x="14423952" y="4999851"/>
              <a:ext cx="50363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538" y="21600"/>
                  </a:moveTo>
                  <a:cubicBezTo>
                    <a:pt x="16855" y="21600"/>
                    <a:pt x="21600" y="16877"/>
                    <a:pt x="21600" y="11076"/>
                  </a:cubicBezTo>
                  <a:cubicBezTo>
                    <a:pt x="21600" y="4751"/>
                    <a:pt x="16855" y="0"/>
                    <a:pt x="10538" y="0"/>
                  </a:cubicBezTo>
                  <a:cubicBezTo>
                    <a:pt x="4745" y="0"/>
                    <a:pt x="0" y="4751"/>
                    <a:pt x="0" y="11076"/>
                  </a:cubicBezTo>
                  <a:cubicBezTo>
                    <a:pt x="0" y="16877"/>
                    <a:pt x="4745" y="21600"/>
                    <a:pt x="1053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2" name="Google Shape;10482;g3c96f182b49_4_13922"/>
            <p:cNvSpPr/>
            <p:nvPr/>
          </p:nvSpPr>
          <p:spPr>
            <a:xfrm>
              <a:off x="14509883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33" name="Google Shape;10483;g3c96f182b49_4_13922"/>
            <p:cNvSpPr/>
            <p:nvPr/>
          </p:nvSpPr>
          <p:spPr>
            <a:xfrm>
              <a:off x="1430862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34" name="Google Shape;10484;g3c96f182b49_4_13922"/>
            <p:cNvSpPr/>
            <p:nvPr/>
          </p:nvSpPr>
          <p:spPr>
            <a:xfrm>
              <a:off x="14648557" y="3284115"/>
              <a:ext cx="276126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5" name="Google Shape;10485;g3c96f182b49_4_13922"/>
            <p:cNvSpPr/>
            <p:nvPr/>
          </p:nvSpPr>
          <p:spPr>
            <a:xfrm>
              <a:off x="14648557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96" y="0"/>
                  </a:moveTo>
                  <a:lnTo>
                    <a:pt x="18239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6" name="Google Shape;10486;g3c96f182b49_4_13922"/>
            <p:cNvSpPr/>
            <p:nvPr/>
          </p:nvSpPr>
          <p:spPr>
            <a:xfrm flipH="1">
              <a:off x="14648557" y="4767913"/>
              <a:ext cx="27612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37" name="Google Shape;10487;g3c96f182b49_4_13922"/>
            <p:cNvSpPr/>
            <p:nvPr/>
          </p:nvSpPr>
          <p:spPr>
            <a:xfrm>
              <a:off x="14648557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8" name="Google Shape;10488;g3c96f182b49_4_13922"/>
            <p:cNvSpPr/>
            <p:nvPr/>
          </p:nvSpPr>
          <p:spPr>
            <a:xfrm>
              <a:off x="14648557" y="4976502"/>
              <a:ext cx="325267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37" y="0"/>
                  </a:moveTo>
                  <a:cubicBezTo>
                    <a:pt x="20131" y="0"/>
                    <a:pt x="21600" y="4927"/>
                    <a:pt x="21600" y="10943"/>
                  </a:cubicBezTo>
                  <a:cubicBezTo>
                    <a:pt x="21600" y="16945"/>
                    <a:pt x="20131" y="21600"/>
                    <a:pt x="1833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39" name="Google Shape;10489;g3c96f182b49_4_13922"/>
            <p:cNvSpPr/>
            <p:nvPr/>
          </p:nvSpPr>
          <p:spPr>
            <a:xfrm>
              <a:off x="14822864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1076"/>
                  </a:moveTo>
                  <a:cubicBezTo>
                    <a:pt x="0" y="16877"/>
                    <a:pt x="4723" y="21600"/>
                    <a:pt x="11049" y="21600"/>
                  </a:cubicBezTo>
                  <a:cubicBezTo>
                    <a:pt x="16849" y="21600"/>
                    <a:pt x="21600" y="16877"/>
                    <a:pt x="21600" y="11076"/>
                  </a:cubicBezTo>
                  <a:cubicBezTo>
                    <a:pt x="21600" y="4751"/>
                    <a:pt x="16849" y="0"/>
                    <a:pt x="11049" y="0"/>
                  </a:cubicBezTo>
                  <a:cubicBezTo>
                    <a:pt x="4723" y="0"/>
                    <a:pt x="0" y="4751"/>
                    <a:pt x="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40" name="Google Shape;10490;g3c96f182b49_4_13922"/>
            <p:cNvSpPr/>
            <p:nvPr/>
          </p:nvSpPr>
          <p:spPr>
            <a:xfrm flipH="1">
              <a:off x="14648557" y="5025643"/>
              <a:ext cx="1386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1" name="Google Shape;10491;g3c96f182b49_4_13922"/>
            <p:cNvSpPr/>
            <p:nvPr/>
          </p:nvSpPr>
          <p:spPr>
            <a:xfrm>
              <a:off x="14924682" y="5073497"/>
              <a:ext cx="103106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5624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42" name="Google Shape;10492;g3c96f182b49_4_13922"/>
            <p:cNvSpPr/>
            <p:nvPr/>
          </p:nvSpPr>
          <p:spPr>
            <a:xfrm flipH="1">
              <a:off x="14648557" y="5145921"/>
              <a:ext cx="3399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3" name="Google Shape;10493;g3c96f182b49_4_13922"/>
            <p:cNvSpPr/>
            <p:nvPr/>
          </p:nvSpPr>
          <p:spPr>
            <a:xfrm>
              <a:off x="14924682" y="3358983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4" name="Google Shape;10494;g3c96f182b49_4_13922"/>
            <p:cNvSpPr/>
            <p:nvPr/>
          </p:nvSpPr>
          <p:spPr>
            <a:xfrm>
              <a:off x="14924682" y="3400727"/>
              <a:ext cx="69710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5" name="Google Shape;10495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5070" y="12575"/>
                    <a:pt x="12575" y="5070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46" name="Google Shape;10496;g3c96f182b49_4_13922"/>
            <p:cNvSpPr/>
            <p:nvPr/>
          </p:nvSpPr>
          <p:spPr>
            <a:xfrm>
              <a:off x="15043739" y="3478039"/>
              <a:ext cx="578044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9676" y="0"/>
                    <a:pt x="0" y="4357"/>
                    <a:pt x="0" y="97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47" name="Google Shape;10497;g3c96f182b49_4_13922"/>
            <p:cNvSpPr/>
            <p:nvPr/>
          </p:nvSpPr>
          <p:spPr>
            <a:xfrm>
              <a:off x="15031454" y="3473151"/>
              <a:ext cx="261398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48" name="Google Shape;10498;g3c96f182b49_4_13922"/>
            <p:cNvSpPr/>
            <p:nvPr/>
          </p:nvSpPr>
          <p:spPr>
            <a:xfrm>
              <a:off x="14740599" y="2507322"/>
              <a:ext cx="88118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49" name="Google Shape;10499;g3c96f182b49_4_13922"/>
            <p:cNvSpPr/>
            <p:nvPr/>
          </p:nvSpPr>
          <p:spPr>
            <a:xfrm>
              <a:off x="15577594" y="2507322"/>
              <a:ext cx="87155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0" name="Google Shape;10500;g3c96f182b49_4_13922"/>
            <p:cNvSpPr/>
            <p:nvPr/>
          </p:nvSpPr>
          <p:spPr>
            <a:xfrm>
              <a:off x="15577594" y="2584634"/>
              <a:ext cx="87155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8" y="21600"/>
                    <a:pt x="10951" y="21600"/>
                  </a:cubicBezTo>
                  <a:cubicBezTo>
                    <a:pt x="4862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1" name="Google Shape;10501;g3c96f182b49_4_13922"/>
            <p:cNvSpPr/>
            <p:nvPr/>
          </p:nvSpPr>
          <p:spPr>
            <a:xfrm>
              <a:off x="15260947" y="2507322"/>
              <a:ext cx="88377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2" name="Google Shape;10502;g3c96f182b49_4_13922"/>
            <p:cNvSpPr/>
            <p:nvPr/>
          </p:nvSpPr>
          <p:spPr>
            <a:xfrm>
              <a:off x="15260947" y="2584634"/>
              <a:ext cx="88377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805" y="21600"/>
                    <a:pt x="10800" y="21600"/>
                  </a:cubicBezTo>
                  <a:cubicBezTo>
                    <a:pt x="4810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3" name="Google Shape;10503;g3c96f182b49_4_13922"/>
            <p:cNvSpPr/>
            <p:nvPr/>
          </p:nvSpPr>
          <p:spPr>
            <a:xfrm>
              <a:off x="14945586" y="2507322"/>
              <a:ext cx="87091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4" name="Google Shape;10504;g3c96f182b49_4_13922"/>
            <p:cNvSpPr/>
            <p:nvPr/>
          </p:nvSpPr>
          <p:spPr>
            <a:xfrm>
              <a:off x="14945586" y="2584634"/>
              <a:ext cx="87091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1997"/>
                    <a:pt x="16734" y="21600"/>
                    <a:pt x="10656" y="21600"/>
                  </a:cubicBezTo>
                  <a:cubicBezTo>
                    <a:pt x="4866" y="21600"/>
                    <a:pt x="0" y="1199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5" name="Google Shape;10505;g3c96f182b49_4_13922"/>
            <p:cNvSpPr/>
            <p:nvPr/>
          </p:nvSpPr>
          <p:spPr>
            <a:xfrm flipV="1">
              <a:off x="15621783" y="2047048"/>
              <a:ext cx="1" cy="27985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56" name="Google Shape;10506;g3c96f182b49_4_13922"/>
            <p:cNvSpPr/>
            <p:nvPr/>
          </p:nvSpPr>
          <p:spPr>
            <a:xfrm>
              <a:off x="15621782" y="2047048"/>
              <a:ext cx="190260" cy="101884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57" name="Google Shape;10507;g3c96f182b49_4_13922"/>
            <p:cNvSpPr/>
            <p:nvPr/>
          </p:nvSpPr>
          <p:spPr>
            <a:xfrm flipH="1">
              <a:off x="15621782" y="2842300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58" name="Google Shape;10508;g3c96f182b49_4_13922"/>
            <p:cNvSpPr/>
            <p:nvPr/>
          </p:nvSpPr>
          <p:spPr>
            <a:xfrm>
              <a:off x="15621782" y="2758877"/>
              <a:ext cx="13942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59" name="Google Shape;10509;g3c96f182b49_4_13922"/>
            <p:cNvSpPr/>
            <p:nvPr/>
          </p:nvSpPr>
          <p:spPr>
            <a:xfrm flipH="1">
              <a:off x="15621782" y="2978530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60" name="Google Shape;10510;g3c96f182b49_4_13922"/>
            <p:cNvSpPr/>
            <p:nvPr/>
          </p:nvSpPr>
          <p:spPr>
            <a:xfrm>
              <a:off x="16793822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1" name="Google Shape;10511;g3c96f182b49_4_13922"/>
            <p:cNvSpPr/>
            <p:nvPr/>
          </p:nvSpPr>
          <p:spPr>
            <a:xfrm>
              <a:off x="16593787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2" name="Google Shape;10512;g3c96f182b49_4_13922"/>
            <p:cNvSpPr/>
            <p:nvPr/>
          </p:nvSpPr>
          <p:spPr>
            <a:xfrm>
              <a:off x="16393751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3" name="Google Shape;10513;g3c96f182b49_4_13922"/>
            <p:cNvSpPr/>
            <p:nvPr/>
          </p:nvSpPr>
          <p:spPr>
            <a:xfrm>
              <a:off x="16194938" y="2882822"/>
              <a:ext cx="52744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4" name="Google Shape;10514;g3c96f182b49_4_13922"/>
            <p:cNvSpPr/>
            <p:nvPr/>
          </p:nvSpPr>
          <p:spPr>
            <a:xfrm>
              <a:off x="15994904" y="2882822"/>
              <a:ext cx="52743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5" name="Google Shape;10515;g3c96f182b49_4_13922"/>
            <p:cNvSpPr/>
            <p:nvPr/>
          </p:nvSpPr>
          <p:spPr>
            <a:xfrm>
              <a:off x="15794804" y="2882822"/>
              <a:ext cx="52808" cy="5403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6" name="Google Shape;10516;g3c96f182b49_4_13922"/>
            <p:cNvSpPr/>
            <p:nvPr/>
          </p:nvSpPr>
          <p:spPr>
            <a:xfrm flipH="1">
              <a:off x="16593787" y="4976502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67" name="Google Shape;10517;g3c96f182b49_4_13922"/>
            <p:cNvSpPr/>
            <p:nvPr/>
          </p:nvSpPr>
          <p:spPr>
            <a:xfrm flipH="1">
              <a:off x="15621782" y="3284115"/>
              <a:ext cx="12493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68" name="Google Shape;10518;g3c96f182b49_4_13922"/>
            <p:cNvSpPr/>
            <p:nvPr/>
          </p:nvSpPr>
          <p:spPr>
            <a:xfrm>
              <a:off x="16593787" y="3284115"/>
              <a:ext cx="238049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923" y="0"/>
                  </a:moveTo>
                  <a:lnTo>
                    <a:pt x="18151" y="20354"/>
                  </a:lnTo>
                  <a:lnTo>
                    <a:pt x="21600" y="20354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69" name="Google Shape;10519;g3c96f182b49_4_13922"/>
            <p:cNvSpPr/>
            <p:nvPr/>
          </p:nvSpPr>
          <p:spPr>
            <a:xfrm flipH="1">
              <a:off x="16317661" y="4767913"/>
              <a:ext cx="55347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70" name="Google Shape;10520;g3c96f182b49_4_13922"/>
            <p:cNvSpPr/>
            <p:nvPr/>
          </p:nvSpPr>
          <p:spPr>
            <a:xfrm>
              <a:off x="16593787" y="4813322"/>
              <a:ext cx="238049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1" name="Google Shape;10521;g3c96f182b49_4_13922"/>
            <p:cNvSpPr/>
            <p:nvPr/>
          </p:nvSpPr>
          <p:spPr>
            <a:xfrm>
              <a:off x="16487015" y="3478039"/>
              <a:ext cx="214765" cy="299475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2" name="Google Shape;10522;g3c96f182b49_4_13922"/>
            <p:cNvSpPr/>
            <p:nvPr/>
          </p:nvSpPr>
          <p:spPr>
            <a:xfrm>
              <a:off x="16522585" y="3555352"/>
              <a:ext cx="143627" cy="144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800"/>
                  </a:moveTo>
                  <a:cubicBezTo>
                    <a:pt x="0" y="16660"/>
                    <a:pt x="4798" y="21600"/>
                    <a:pt x="10708" y="21600"/>
                  </a:cubicBezTo>
                  <a:cubicBezTo>
                    <a:pt x="16802" y="21600"/>
                    <a:pt x="21600" y="16660"/>
                    <a:pt x="21600" y="10800"/>
                  </a:cubicBezTo>
                  <a:cubicBezTo>
                    <a:pt x="21600" y="4940"/>
                    <a:pt x="16802" y="0"/>
                    <a:pt x="10708" y="0"/>
                  </a:cubicBezTo>
                  <a:cubicBezTo>
                    <a:pt x="4798" y="0"/>
                    <a:pt x="0" y="4940"/>
                    <a:pt x="0" y="108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3" name="Google Shape;10523;g3c96f182b49_4_13922"/>
            <p:cNvSpPr/>
            <p:nvPr/>
          </p:nvSpPr>
          <p:spPr>
            <a:xfrm>
              <a:off x="16593787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94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4" name="Google Shape;10524;g3c96f182b49_4_13922"/>
            <p:cNvSpPr/>
            <p:nvPr/>
          </p:nvSpPr>
          <p:spPr>
            <a:xfrm>
              <a:off x="16532426" y="3427741"/>
              <a:ext cx="61362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906" y="21600"/>
                  </a:move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5" name="Google Shape;10525;g3c96f182b49_4_13922"/>
            <p:cNvSpPr/>
            <p:nvPr/>
          </p:nvSpPr>
          <p:spPr>
            <a:xfrm>
              <a:off x="16487015" y="4435314"/>
              <a:ext cx="214765" cy="71203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6" name="Google Shape;10526;g3c96f182b49_4_13922"/>
            <p:cNvSpPr/>
            <p:nvPr/>
          </p:nvSpPr>
          <p:spPr>
            <a:xfrm>
              <a:off x="16420766" y="3048510"/>
              <a:ext cx="347265" cy="16569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7" name="Google Shape;10527;g3c96f182b49_4_13922"/>
            <p:cNvSpPr/>
            <p:nvPr/>
          </p:nvSpPr>
          <p:spPr>
            <a:xfrm>
              <a:off x="15621782" y="3048510"/>
              <a:ext cx="697102" cy="165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78" name="Google Shape;10528;g3c96f182b49_4_13922"/>
            <p:cNvSpPr/>
            <p:nvPr/>
          </p:nvSpPr>
          <p:spPr>
            <a:xfrm flipH="1">
              <a:off x="16593787" y="5073497"/>
              <a:ext cx="277348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79" name="Google Shape;10529;g3c96f182b49_4_13922"/>
            <p:cNvSpPr/>
            <p:nvPr/>
          </p:nvSpPr>
          <p:spPr>
            <a:xfrm>
              <a:off x="16768030" y="4999851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456" y="21600"/>
                    <a:pt x="21600" y="16877"/>
                    <a:pt x="21600" y="11076"/>
                  </a:cubicBezTo>
                  <a:cubicBezTo>
                    <a:pt x="21600" y="4751"/>
                    <a:pt x="16456" y="0"/>
                    <a:pt x="10800" y="0"/>
                  </a:cubicBezTo>
                  <a:cubicBezTo>
                    <a:pt x="5144" y="0"/>
                    <a:pt x="0" y="4751"/>
                    <a:pt x="0" y="11076"/>
                  </a:cubicBezTo>
                  <a:cubicBezTo>
                    <a:pt x="0" y="16877"/>
                    <a:pt x="5144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80" name="Google Shape;10530;g3c96f182b49_4_13922"/>
            <p:cNvSpPr/>
            <p:nvPr/>
          </p:nvSpPr>
          <p:spPr>
            <a:xfrm flipH="1">
              <a:off x="16593787" y="5025643"/>
              <a:ext cx="1386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1" name="Google Shape;10531;g3c96f182b49_4_13922"/>
            <p:cNvSpPr/>
            <p:nvPr/>
          </p:nvSpPr>
          <p:spPr>
            <a:xfrm flipH="1">
              <a:off x="16593787" y="5145921"/>
              <a:ext cx="34115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2" name="Google Shape;10532;g3c96f182b49_4_13922"/>
            <p:cNvSpPr/>
            <p:nvPr/>
          </p:nvSpPr>
          <p:spPr>
            <a:xfrm>
              <a:off x="16317661" y="3284115"/>
              <a:ext cx="276127" cy="1692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83" name="Google Shape;10533;g3c96f182b49_4_13922"/>
            <p:cNvSpPr/>
            <p:nvPr/>
          </p:nvSpPr>
          <p:spPr>
            <a:xfrm>
              <a:off x="16356896" y="3284115"/>
              <a:ext cx="236891" cy="142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604" y="0"/>
                  </a:moveTo>
                  <a:lnTo>
                    <a:pt x="3361" y="20354"/>
                  </a:lnTo>
                  <a:lnTo>
                    <a:pt x="0" y="20354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84" name="Google Shape;10534;g3c96f182b49_4_13922"/>
            <p:cNvSpPr/>
            <p:nvPr/>
          </p:nvSpPr>
          <p:spPr>
            <a:xfrm>
              <a:off x="16138466" y="4767913"/>
              <a:ext cx="13012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5" name="Google Shape;10535;g3c96f182b49_4_13922"/>
            <p:cNvSpPr/>
            <p:nvPr/>
          </p:nvSpPr>
          <p:spPr>
            <a:xfrm>
              <a:off x="14988553" y="4767913"/>
              <a:ext cx="13005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6" name="Google Shape;10536;g3c96f182b49_4_13922"/>
            <p:cNvSpPr/>
            <p:nvPr/>
          </p:nvSpPr>
          <p:spPr>
            <a:xfrm>
              <a:off x="15022900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7" name="Google Shape;10537;g3c96f182b49_4_13922"/>
            <p:cNvSpPr/>
            <p:nvPr/>
          </p:nvSpPr>
          <p:spPr>
            <a:xfrm>
              <a:off x="15075642" y="5073497"/>
              <a:ext cx="85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8" name="Google Shape;10538;g3c96f182b49_4_13922"/>
            <p:cNvSpPr/>
            <p:nvPr/>
          </p:nvSpPr>
          <p:spPr>
            <a:xfrm>
              <a:off x="16075882" y="4976502"/>
              <a:ext cx="1435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89" name="Google Shape;10539;g3c96f182b49_4_13922"/>
            <p:cNvSpPr/>
            <p:nvPr/>
          </p:nvSpPr>
          <p:spPr>
            <a:xfrm>
              <a:off x="16075882" y="5073497"/>
              <a:ext cx="8593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0" name="Google Shape;10540;g3c96f182b49_4_13922"/>
            <p:cNvSpPr/>
            <p:nvPr/>
          </p:nvSpPr>
          <p:spPr>
            <a:xfrm>
              <a:off x="16356896" y="4813322"/>
              <a:ext cx="236891" cy="117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91" name="Google Shape;10541;g3c96f182b49_4_13922"/>
            <p:cNvSpPr/>
            <p:nvPr/>
          </p:nvSpPr>
          <p:spPr>
            <a:xfrm>
              <a:off x="16268585" y="4976502"/>
              <a:ext cx="325203" cy="96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60" y="0"/>
                  </a:moveTo>
                  <a:cubicBezTo>
                    <a:pt x="1465" y="0"/>
                    <a:pt x="0" y="4927"/>
                    <a:pt x="0" y="10943"/>
                  </a:cubicBezTo>
                  <a:cubicBezTo>
                    <a:pt x="0" y="16945"/>
                    <a:pt x="1465" y="21600"/>
                    <a:pt x="3260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92" name="Google Shape;10542;g3c96f182b49_4_13922"/>
            <p:cNvSpPr/>
            <p:nvPr/>
          </p:nvSpPr>
          <p:spPr>
            <a:xfrm>
              <a:off x="16369182" y="4999851"/>
              <a:ext cx="50299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1076"/>
                  </a:moveTo>
                  <a:cubicBezTo>
                    <a:pt x="21600" y="16877"/>
                    <a:pt x="16877" y="21600"/>
                    <a:pt x="10551" y="21600"/>
                  </a:cubicBezTo>
                  <a:cubicBezTo>
                    <a:pt x="4751" y="21600"/>
                    <a:pt x="0" y="16877"/>
                    <a:pt x="0" y="11076"/>
                  </a:cubicBezTo>
                  <a:cubicBezTo>
                    <a:pt x="0" y="4751"/>
                    <a:pt x="4751" y="0"/>
                    <a:pt x="10551" y="0"/>
                  </a:cubicBezTo>
                  <a:cubicBezTo>
                    <a:pt x="16877" y="0"/>
                    <a:pt x="21600" y="4751"/>
                    <a:pt x="21600" y="11076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93" name="Google Shape;10543;g3c96f182b49_4_13922"/>
            <p:cNvSpPr/>
            <p:nvPr/>
          </p:nvSpPr>
          <p:spPr>
            <a:xfrm>
              <a:off x="16456335" y="5025643"/>
              <a:ext cx="13745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4" name="Google Shape;10544;g3c96f182b49_4_13922"/>
            <p:cNvSpPr/>
            <p:nvPr/>
          </p:nvSpPr>
          <p:spPr>
            <a:xfrm>
              <a:off x="16214556" y="5073497"/>
              <a:ext cx="103105" cy="146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5624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95" name="Google Shape;10545;g3c96f182b49_4_13922"/>
            <p:cNvSpPr/>
            <p:nvPr/>
          </p:nvSpPr>
          <p:spPr>
            <a:xfrm>
              <a:off x="16253855" y="5145921"/>
              <a:ext cx="33993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6" name="Google Shape;10546;g3c96f182b49_4_13922"/>
            <p:cNvSpPr/>
            <p:nvPr/>
          </p:nvSpPr>
          <p:spPr>
            <a:xfrm flipH="1">
              <a:off x="15621782" y="3358983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7" name="Google Shape;10547;g3c96f182b49_4_13922"/>
            <p:cNvSpPr/>
            <p:nvPr/>
          </p:nvSpPr>
          <p:spPr>
            <a:xfrm flipH="1">
              <a:off x="15621782" y="3400727"/>
              <a:ext cx="6958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898" name="Google Shape;10548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16530" y="12575"/>
                    <a:pt x="9025" y="507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899" name="Google Shape;10549;g3c96f182b49_4_13922"/>
            <p:cNvSpPr/>
            <p:nvPr/>
          </p:nvSpPr>
          <p:spPr>
            <a:xfrm>
              <a:off x="15621782" y="3478039"/>
              <a:ext cx="576823" cy="1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903" y="0"/>
                    <a:pt x="21600" y="4357"/>
                    <a:pt x="21600" y="97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0" name="Google Shape;10550;g3c96f182b49_4_13922"/>
            <p:cNvSpPr/>
            <p:nvPr/>
          </p:nvSpPr>
          <p:spPr>
            <a:xfrm>
              <a:off x="15949493" y="3473151"/>
              <a:ext cx="261397" cy="261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1" name="Google Shape;10551;g3c96f182b49_4_13922"/>
            <p:cNvSpPr/>
            <p:nvPr/>
          </p:nvSpPr>
          <p:spPr>
            <a:xfrm>
              <a:off x="14227647" y="2326904"/>
              <a:ext cx="2788338" cy="289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3849"/>
                  </a:moveTo>
                  <a:lnTo>
                    <a:pt x="21600" y="3226"/>
                  </a:lnTo>
                  <a:lnTo>
                    <a:pt x="20545" y="3226"/>
                  </a:lnTo>
                  <a:lnTo>
                    <a:pt x="20545" y="1796"/>
                  </a:lnTo>
                  <a:cubicBezTo>
                    <a:pt x="20545" y="1796"/>
                    <a:pt x="20003" y="1778"/>
                    <a:pt x="20003" y="1347"/>
                  </a:cubicBezTo>
                  <a:lnTo>
                    <a:pt x="17616" y="1347"/>
                  </a:lnTo>
                  <a:cubicBezTo>
                    <a:pt x="17236" y="1347"/>
                    <a:pt x="16989" y="1237"/>
                    <a:pt x="16989" y="0"/>
                  </a:cubicBezTo>
                  <a:lnTo>
                    <a:pt x="4601" y="0"/>
                  </a:lnTo>
                  <a:cubicBezTo>
                    <a:pt x="4601" y="1237"/>
                    <a:pt x="4354" y="1347"/>
                    <a:pt x="3974" y="1347"/>
                  </a:cubicBezTo>
                  <a:lnTo>
                    <a:pt x="1597" y="1347"/>
                  </a:lnTo>
                  <a:cubicBezTo>
                    <a:pt x="1597" y="1778"/>
                    <a:pt x="1055" y="1796"/>
                    <a:pt x="1055" y="1796"/>
                  </a:cubicBezTo>
                  <a:lnTo>
                    <a:pt x="1055" y="3226"/>
                  </a:lnTo>
                  <a:lnTo>
                    <a:pt x="0" y="3226"/>
                  </a:lnTo>
                  <a:lnTo>
                    <a:pt x="0" y="3849"/>
                  </a:lnTo>
                  <a:lnTo>
                    <a:pt x="1122" y="4866"/>
                  </a:lnTo>
                  <a:lnTo>
                    <a:pt x="1122" y="19785"/>
                  </a:lnTo>
                  <a:cubicBezTo>
                    <a:pt x="912" y="19785"/>
                    <a:pt x="741" y="19951"/>
                    <a:pt x="741" y="20152"/>
                  </a:cubicBezTo>
                  <a:cubicBezTo>
                    <a:pt x="741" y="20354"/>
                    <a:pt x="912" y="20510"/>
                    <a:pt x="1122" y="20510"/>
                  </a:cubicBezTo>
                  <a:lnTo>
                    <a:pt x="323" y="20794"/>
                  </a:lnTo>
                  <a:lnTo>
                    <a:pt x="323" y="21600"/>
                  </a:lnTo>
                  <a:lnTo>
                    <a:pt x="8100" y="21600"/>
                  </a:lnTo>
                  <a:lnTo>
                    <a:pt x="8100" y="20794"/>
                  </a:lnTo>
                  <a:lnTo>
                    <a:pt x="7282" y="20510"/>
                  </a:lnTo>
                  <a:cubicBezTo>
                    <a:pt x="7482" y="20510"/>
                    <a:pt x="7653" y="20354"/>
                    <a:pt x="7653" y="20152"/>
                  </a:cubicBezTo>
                  <a:cubicBezTo>
                    <a:pt x="7653" y="19951"/>
                    <a:pt x="7482" y="19785"/>
                    <a:pt x="7282" y="19785"/>
                  </a:cubicBezTo>
                  <a:lnTo>
                    <a:pt x="7282" y="18228"/>
                  </a:lnTo>
                  <a:lnTo>
                    <a:pt x="6902" y="18228"/>
                  </a:lnTo>
                  <a:lnTo>
                    <a:pt x="6902" y="12958"/>
                  </a:lnTo>
                  <a:cubicBezTo>
                    <a:pt x="6902" y="10878"/>
                    <a:pt x="8651" y="9201"/>
                    <a:pt x="10800" y="9201"/>
                  </a:cubicBezTo>
                  <a:cubicBezTo>
                    <a:pt x="12948" y="9201"/>
                    <a:pt x="14688" y="10887"/>
                    <a:pt x="14688" y="12958"/>
                  </a:cubicBezTo>
                  <a:lnTo>
                    <a:pt x="14688" y="18228"/>
                  </a:lnTo>
                  <a:lnTo>
                    <a:pt x="14317" y="18228"/>
                  </a:lnTo>
                  <a:lnTo>
                    <a:pt x="14317" y="19785"/>
                  </a:lnTo>
                  <a:cubicBezTo>
                    <a:pt x="14108" y="19785"/>
                    <a:pt x="13947" y="19951"/>
                    <a:pt x="13947" y="20152"/>
                  </a:cubicBezTo>
                  <a:cubicBezTo>
                    <a:pt x="13947" y="20354"/>
                    <a:pt x="14108" y="20510"/>
                    <a:pt x="14317" y="20510"/>
                  </a:cubicBezTo>
                  <a:lnTo>
                    <a:pt x="14355" y="20510"/>
                  </a:lnTo>
                  <a:lnTo>
                    <a:pt x="13490" y="20794"/>
                  </a:lnTo>
                  <a:lnTo>
                    <a:pt x="13490" y="21600"/>
                  </a:lnTo>
                  <a:lnTo>
                    <a:pt x="21277" y="21600"/>
                  </a:lnTo>
                  <a:lnTo>
                    <a:pt x="21277" y="20794"/>
                  </a:lnTo>
                  <a:lnTo>
                    <a:pt x="20478" y="20510"/>
                  </a:lnTo>
                  <a:cubicBezTo>
                    <a:pt x="20687" y="20510"/>
                    <a:pt x="20849" y="20354"/>
                    <a:pt x="20849" y="20152"/>
                  </a:cubicBezTo>
                  <a:cubicBezTo>
                    <a:pt x="20849" y="19951"/>
                    <a:pt x="20687" y="19785"/>
                    <a:pt x="20478" y="19785"/>
                  </a:cubicBezTo>
                  <a:lnTo>
                    <a:pt x="20478" y="4866"/>
                  </a:lnTo>
                  <a:lnTo>
                    <a:pt x="21600" y="3849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2" name="Google Shape;10552;g3c96f182b49_4_13922"/>
            <p:cNvSpPr/>
            <p:nvPr/>
          </p:nvSpPr>
          <p:spPr>
            <a:xfrm flipH="1">
              <a:off x="15621782" y="2507322"/>
              <a:ext cx="8799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03" name="Google Shape;10553;g3c96f182b49_4_13922"/>
            <p:cNvSpPr/>
            <p:nvPr/>
          </p:nvSpPr>
          <p:spPr>
            <a:xfrm>
              <a:off x="15894242" y="2507322"/>
              <a:ext cx="87154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4" name="Google Shape;10554;g3c96f182b49_4_13922"/>
            <p:cNvSpPr/>
            <p:nvPr/>
          </p:nvSpPr>
          <p:spPr>
            <a:xfrm>
              <a:off x="15894242" y="2584634"/>
              <a:ext cx="87154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862" y="21600"/>
                    <a:pt x="10649" y="21600"/>
                  </a:cubicBezTo>
                  <a:cubicBezTo>
                    <a:pt x="1672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5" name="Google Shape;10555;g3c96f182b49_4_13922"/>
            <p:cNvSpPr/>
            <p:nvPr/>
          </p:nvSpPr>
          <p:spPr>
            <a:xfrm>
              <a:off x="16209667" y="2507322"/>
              <a:ext cx="88313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6" name="Google Shape;10556;g3c96f182b49_4_13922"/>
            <p:cNvSpPr/>
            <p:nvPr/>
          </p:nvSpPr>
          <p:spPr>
            <a:xfrm>
              <a:off x="16209667" y="2584634"/>
              <a:ext cx="88313" cy="4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1997"/>
                    <a:pt x="4798" y="21600"/>
                    <a:pt x="10808" y="21600"/>
                  </a:cubicBezTo>
                  <a:cubicBezTo>
                    <a:pt x="16802" y="21600"/>
                    <a:pt x="21600" y="11997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7" name="Google Shape;10557;g3c96f182b49_4_13922"/>
            <p:cNvSpPr/>
            <p:nvPr/>
          </p:nvSpPr>
          <p:spPr>
            <a:xfrm>
              <a:off x="14821642" y="2373536"/>
              <a:ext cx="15991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08" name="Google Shape;10558;g3c96f182b49_4_13922"/>
            <p:cNvSpPr/>
            <p:nvPr/>
          </p:nvSpPr>
          <p:spPr>
            <a:xfrm>
              <a:off x="107992" y="1272699"/>
              <a:ext cx="4750741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10702" y="0"/>
                    <a:pt x="10619" y="101"/>
                    <a:pt x="10619" y="222"/>
                  </a:cubicBezTo>
                  <a:lnTo>
                    <a:pt x="10524" y="1138"/>
                  </a:lnTo>
                  <a:lnTo>
                    <a:pt x="10267" y="1138"/>
                  </a:lnTo>
                  <a:cubicBezTo>
                    <a:pt x="10144" y="1138"/>
                    <a:pt x="10005" y="1246"/>
                    <a:pt x="10078" y="1495"/>
                  </a:cubicBezTo>
                  <a:cubicBezTo>
                    <a:pt x="10110" y="1620"/>
                    <a:pt x="10174" y="1652"/>
                    <a:pt x="10232" y="1652"/>
                  </a:cubicBezTo>
                  <a:cubicBezTo>
                    <a:pt x="10292" y="1652"/>
                    <a:pt x="10345" y="1617"/>
                    <a:pt x="10345" y="1617"/>
                  </a:cubicBezTo>
                  <a:cubicBezTo>
                    <a:pt x="10345" y="1617"/>
                    <a:pt x="10451" y="1664"/>
                    <a:pt x="10462" y="1886"/>
                  </a:cubicBezTo>
                  <a:lnTo>
                    <a:pt x="10462" y="2486"/>
                  </a:lnTo>
                  <a:cubicBezTo>
                    <a:pt x="10462" y="2486"/>
                    <a:pt x="10183" y="2796"/>
                    <a:pt x="9341" y="3005"/>
                  </a:cubicBezTo>
                  <a:cubicBezTo>
                    <a:pt x="8493" y="3214"/>
                    <a:pt x="8487" y="3422"/>
                    <a:pt x="8688" y="3672"/>
                  </a:cubicBezTo>
                  <a:lnTo>
                    <a:pt x="8482" y="3672"/>
                  </a:lnTo>
                  <a:lnTo>
                    <a:pt x="8482" y="4110"/>
                  </a:lnTo>
                  <a:cubicBezTo>
                    <a:pt x="8800" y="4298"/>
                    <a:pt x="8482" y="4507"/>
                    <a:pt x="8482" y="4507"/>
                  </a:cubicBezTo>
                  <a:cubicBezTo>
                    <a:pt x="7092" y="5316"/>
                    <a:pt x="5775" y="6474"/>
                    <a:pt x="5775" y="6474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5" y="8361"/>
                  </a:lnTo>
                  <a:lnTo>
                    <a:pt x="4045" y="8570"/>
                  </a:lnTo>
                  <a:lnTo>
                    <a:pt x="3856" y="8570"/>
                  </a:lnTo>
                  <a:lnTo>
                    <a:pt x="4045" y="8887"/>
                  </a:lnTo>
                  <a:lnTo>
                    <a:pt x="4045" y="11042"/>
                  </a:lnTo>
                  <a:lnTo>
                    <a:pt x="3912" y="11042"/>
                  </a:lnTo>
                  <a:lnTo>
                    <a:pt x="4185" y="11420"/>
                  </a:lnTo>
                  <a:lnTo>
                    <a:pt x="4185" y="13198"/>
                  </a:lnTo>
                  <a:lnTo>
                    <a:pt x="3912" y="13198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8"/>
                  </a:lnTo>
                  <a:lnTo>
                    <a:pt x="3543" y="12990"/>
                  </a:lnTo>
                  <a:lnTo>
                    <a:pt x="2383" y="12363"/>
                  </a:lnTo>
                  <a:lnTo>
                    <a:pt x="1222" y="12990"/>
                  </a:lnTo>
                  <a:lnTo>
                    <a:pt x="1278" y="13138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33" y="21600"/>
                  </a:lnTo>
                  <a:lnTo>
                    <a:pt x="21533" y="20839"/>
                  </a:lnTo>
                  <a:lnTo>
                    <a:pt x="21377" y="20502"/>
                  </a:lnTo>
                  <a:lnTo>
                    <a:pt x="21377" y="17194"/>
                  </a:lnTo>
                  <a:lnTo>
                    <a:pt x="21600" y="16884"/>
                  </a:lnTo>
                  <a:lnTo>
                    <a:pt x="21377" y="16884"/>
                  </a:lnTo>
                  <a:lnTo>
                    <a:pt x="21377" y="15341"/>
                  </a:lnTo>
                  <a:lnTo>
                    <a:pt x="21600" y="15031"/>
                  </a:lnTo>
                  <a:lnTo>
                    <a:pt x="21377" y="15031"/>
                  </a:lnTo>
                  <a:lnTo>
                    <a:pt x="21377" y="14701"/>
                  </a:lnTo>
                  <a:lnTo>
                    <a:pt x="21600" y="14465"/>
                  </a:lnTo>
                  <a:lnTo>
                    <a:pt x="21600" y="14047"/>
                  </a:lnTo>
                  <a:lnTo>
                    <a:pt x="20322" y="13138"/>
                  </a:lnTo>
                  <a:lnTo>
                    <a:pt x="20383" y="12990"/>
                  </a:lnTo>
                  <a:lnTo>
                    <a:pt x="19223" y="12363"/>
                  </a:lnTo>
                  <a:lnTo>
                    <a:pt x="18062" y="12990"/>
                  </a:lnTo>
                  <a:lnTo>
                    <a:pt x="18118" y="13138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8"/>
                  </a:lnTo>
                  <a:lnTo>
                    <a:pt x="17415" y="13198"/>
                  </a:lnTo>
                  <a:lnTo>
                    <a:pt x="17415" y="11420"/>
                  </a:lnTo>
                  <a:lnTo>
                    <a:pt x="17694" y="11042"/>
                  </a:lnTo>
                  <a:lnTo>
                    <a:pt x="17560" y="11042"/>
                  </a:lnTo>
                  <a:lnTo>
                    <a:pt x="17560" y="8887"/>
                  </a:lnTo>
                  <a:lnTo>
                    <a:pt x="17744" y="8570"/>
                  </a:lnTo>
                  <a:lnTo>
                    <a:pt x="17560" y="8570"/>
                  </a:lnTo>
                  <a:lnTo>
                    <a:pt x="17560" y="8361"/>
                  </a:lnTo>
                  <a:lnTo>
                    <a:pt x="17800" y="7977"/>
                  </a:lnTo>
                  <a:cubicBezTo>
                    <a:pt x="17800" y="7977"/>
                    <a:pt x="17739" y="7694"/>
                    <a:pt x="17382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30" y="6474"/>
                  </a:lnTo>
                  <a:cubicBezTo>
                    <a:pt x="15830" y="6474"/>
                    <a:pt x="14514" y="5316"/>
                    <a:pt x="13118" y="4507"/>
                  </a:cubicBezTo>
                  <a:cubicBezTo>
                    <a:pt x="13118" y="4507"/>
                    <a:pt x="12806" y="4298"/>
                    <a:pt x="13118" y="4110"/>
                  </a:cubicBezTo>
                  <a:lnTo>
                    <a:pt x="13118" y="3672"/>
                  </a:lnTo>
                  <a:lnTo>
                    <a:pt x="12918" y="3672"/>
                  </a:lnTo>
                  <a:cubicBezTo>
                    <a:pt x="13118" y="3422"/>
                    <a:pt x="13113" y="3214"/>
                    <a:pt x="12265" y="3005"/>
                  </a:cubicBezTo>
                  <a:cubicBezTo>
                    <a:pt x="11417" y="2796"/>
                    <a:pt x="11143" y="2486"/>
                    <a:pt x="11143" y="2486"/>
                  </a:cubicBezTo>
                  <a:lnTo>
                    <a:pt x="11143" y="1886"/>
                  </a:lnTo>
                  <a:cubicBezTo>
                    <a:pt x="11149" y="1664"/>
                    <a:pt x="11255" y="1617"/>
                    <a:pt x="11255" y="1617"/>
                  </a:cubicBezTo>
                  <a:cubicBezTo>
                    <a:pt x="11255" y="1617"/>
                    <a:pt x="11308" y="1652"/>
                    <a:pt x="11369" y="1652"/>
                  </a:cubicBezTo>
                  <a:cubicBezTo>
                    <a:pt x="11427" y="1652"/>
                    <a:pt x="11493" y="1620"/>
                    <a:pt x="11528" y="1495"/>
                  </a:cubicBezTo>
                  <a:cubicBezTo>
                    <a:pt x="11595" y="1246"/>
                    <a:pt x="11461" y="1138"/>
                    <a:pt x="11333" y="1138"/>
                  </a:cubicBezTo>
                  <a:lnTo>
                    <a:pt x="11076" y="1138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lose/>
                </a:path>
              </a:pathLst>
            </a:custGeom>
            <a:solidFill>
              <a:srgbClr val="67BBD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09" name="Google Shape;10559;g3c96f182b49_4_13922"/>
            <p:cNvSpPr/>
            <p:nvPr/>
          </p:nvSpPr>
          <p:spPr>
            <a:xfrm>
              <a:off x="1331552" y="3296399"/>
              <a:ext cx="1162263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559"/>
                  </a:lnTo>
                  <a:lnTo>
                    <a:pt x="2031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10" name="Google Shape;10560;g3c96f182b49_4_13922"/>
            <p:cNvSpPr/>
            <p:nvPr/>
          </p:nvSpPr>
          <p:spPr>
            <a:xfrm>
              <a:off x="1631026" y="3411790"/>
              <a:ext cx="862789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11" name="Google Shape;10561;g3c96f182b49_4_13922"/>
            <p:cNvSpPr/>
            <p:nvPr/>
          </p:nvSpPr>
          <p:spPr>
            <a:xfrm>
              <a:off x="1440832" y="3755387"/>
              <a:ext cx="1052983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12" name="Google Shape;10562;g3c96f182b49_4_13922"/>
            <p:cNvSpPr/>
            <p:nvPr/>
          </p:nvSpPr>
          <p:spPr>
            <a:xfrm>
              <a:off x="1440832" y="3910077"/>
              <a:ext cx="10529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3" name="Google Shape;10563;g3c96f182b49_4_13922"/>
            <p:cNvSpPr/>
            <p:nvPr/>
          </p:nvSpPr>
          <p:spPr>
            <a:xfrm>
              <a:off x="2397133" y="3187184"/>
              <a:ext cx="96682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37" h="21600" fill="norm" stroke="1" extrusionOk="0">
                  <a:moveTo>
                    <a:pt x="1905" y="21600"/>
                  </a:moveTo>
                  <a:cubicBezTo>
                    <a:pt x="-2263" y="18490"/>
                    <a:pt x="181" y="12065"/>
                    <a:pt x="11477" y="14981"/>
                  </a:cubicBezTo>
                  <a:cubicBezTo>
                    <a:pt x="6318" y="4865"/>
                    <a:pt x="19337" y="0"/>
                    <a:pt x="1933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14" name="Google Shape;10564;g3c96f182b49_4_13922"/>
            <p:cNvSpPr/>
            <p:nvPr/>
          </p:nvSpPr>
          <p:spPr>
            <a:xfrm>
              <a:off x="545214" y="3435074"/>
              <a:ext cx="96635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896" y="21600"/>
                  </a:moveTo>
                  <a:cubicBezTo>
                    <a:pt x="-2272" y="18490"/>
                    <a:pt x="185" y="12065"/>
                    <a:pt x="11725" y="14788"/>
                  </a:cubicBezTo>
                  <a:cubicBezTo>
                    <a:pt x="6322" y="4865"/>
                    <a:pt x="19328" y="0"/>
                    <a:pt x="193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15" name="Google Shape;10565;g3c96f182b49_4_13922"/>
            <p:cNvSpPr/>
            <p:nvPr/>
          </p:nvSpPr>
          <p:spPr>
            <a:xfrm>
              <a:off x="1038253" y="3365158"/>
              <a:ext cx="12395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6" name="Google Shape;10566;g3c96f182b49_4_13922"/>
            <p:cNvSpPr/>
            <p:nvPr/>
          </p:nvSpPr>
          <p:spPr>
            <a:xfrm flipH="1">
              <a:off x="100757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7" name="Google Shape;10567;g3c96f182b49_4_13922"/>
            <p:cNvSpPr/>
            <p:nvPr/>
          </p:nvSpPr>
          <p:spPr>
            <a:xfrm>
              <a:off x="1038253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8" name="Google Shape;10568;g3c96f182b49_4_13922"/>
            <p:cNvSpPr/>
            <p:nvPr/>
          </p:nvSpPr>
          <p:spPr>
            <a:xfrm>
              <a:off x="1007572" y="2806731"/>
              <a:ext cx="148624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19" name="Google Shape;10569;g3c96f182b49_4_13922"/>
            <p:cNvSpPr/>
            <p:nvPr/>
          </p:nvSpPr>
          <p:spPr>
            <a:xfrm flipH="1" flipV="1">
              <a:off x="954829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20" name="Google Shape;10570;g3c96f182b49_4_13922"/>
            <p:cNvSpPr/>
            <p:nvPr/>
          </p:nvSpPr>
          <p:spPr>
            <a:xfrm>
              <a:off x="2334847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1" name="Google Shape;10571;g3c96f182b49_4_13922"/>
            <p:cNvSpPr/>
            <p:nvPr/>
          </p:nvSpPr>
          <p:spPr>
            <a:xfrm>
              <a:off x="23354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2" name="Google Shape;10572;g3c96f182b49_4_13922"/>
            <p:cNvSpPr/>
            <p:nvPr/>
          </p:nvSpPr>
          <p:spPr>
            <a:xfrm>
              <a:off x="22004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3" name="Google Shape;10573;g3c96f182b49_4_13922"/>
            <p:cNvSpPr/>
            <p:nvPr/>
          </p:nvSpPr>
          <p:spPr>
            <a:xfrm>
              <a:off x="1924512" y="2864943"/>
              <a:ext cx="317198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9" h="20134" fill="norm" stroke="1" extrusionOk="0">
                  <a:moveTo>
                    <a:pt x="19955" y="11698"/>
                  </a:moveTo>
                  <a:cubicBezTo>
                    <a:pt x="20810" y="6181"/>
                    <a:pt x="17158" y="1054"/>
                    <a:pt x="11641" y="122"/>
                  </a:cubicBezTo>
                  <a:cubicBezTo>
                    <a:pt x="6205" y="-733"/>
                    <a:pt x="997" y="2997"/>
                    <a:pt x="142" y="8436"/>
                  </a:cubicBezTo>
                  <a:cubicBezTo>
                    <a:pt x="-790" y="13949"/>
                    <a:pt x="2940" y="19080"/>
                    <a:pt x="8457" y="20012"/>
                  </a:cubicBezTo>
                  <a:cubicBezTo>
                    <a:pt x="13896" y="20867"/>
                    <a:pt x="19100" y="17137"/>
                    <a:pt x="19955" y="1169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4" name="Google Shape;10574;g3c96f182b49_4_13922"/>
            <p:cNvSpPr/>
            <p:nvPr/>
          </p:nvSpPr>
          <p:spPr>
            <a:xfrm>
              <a:off x="1924325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5" name="Google Shape;10575;g3c96f182b49_4_13922"/>
            <p:cNvSpPr/>
            <p:nvPr/>
          </p:nvSpPr>
          <p:spPr>
            <a:xfrm>
              <a:off x="1788095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6" name="Google Shape;10576;g3c96f182b49_4_13922"/>
            <p:cNvSpPr/>
            <p:nvPr/>
          </p:nvSpPr>
          <p:spPr>
            <a:xfrm>
              <a:off x="1511547" y="2864000"/>
              <a:ext cx="317500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9422" y="12077"/>
                  </a:moveTo>
                  <a:cubicBezTo>
                    <a:pt x="20638" y="6846"/>
                    <a:pt x="17369" y="1543"/>
                    <a:pt x="12120" y="252"/>
                  </a:cubicBezTo>
                  <a:cubicBezTo>
                    <a:pt x="6795" y="-959"/>
                    <a:pt x="1549" y="2298"/>
                    <a:pt x="254" y="7605"/>
                  </a:cubicBezTo>
                  <a:cubicBezTo>
                    <a:pt x="-962" y="12836"/>
                    <a:pt x="2310" y="18139"/>
                    <a:pt x="7632" y="19430"/>
                  </a:cubicBezTo>
                  <a:cubicBezTo>
                    <a:pt x="12881" y="20641"/>
                    <a:pt x="18203" y="17380"/>
                    <a:pt x="19422" y="12077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7" name="Google Shape;10577;g3c96f182b49_4_13922"/>
            <p:cNvSpPr/>
            <p:nvPr/>
          </p:nvSpPr>
          <p:spPr>
            <a:xfrm>
              <a:off x="1511969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8" name="Google Shape;10578;g3c96f182b49_4_13922"/>
            <p:cNvSpPr/>
            <p:nvPr/>
          </p:nvSpPr>
          <p:spPr>
            <a:xfrm>
              <a:off x="1376962" y="2738038"/>
              <a:ext cx="41744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29" name="Google Shape;10579;g3c96f182b49_4_13922"/>
            <p:cNvSpPr/>
            <p:nvPr/>
          </p:nvSpPr>
          <p:spPr>
            <a:xfrm>
              <a:off x="1101447" y="2865038"/>
              <a:ext cx="317565" cy="31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80" fill="norm" stroke="1" extrusionOk="0">
                  <a:moveTo>
                    <a:pt x="16771" y="16771"/>
                  </a:moveTo>
                  <a:cubicBezTo>
                    <a:pt x="20649" y="12968"/>
                    <a:pt x="20649" y="6730"/>
                    <a:pt x="16771" y="2852"/>
                  </a:cubicBezTo>
                  <a:cubicBezTo>
                    <a:pt x="12968" y="-951"/>
                    <a:pt x="6730" y="-951"/>
                    <a:pt x="2852" y="2852"/>
                  </a:cubicBezTo>
                  <a:cubicBezTo>
                    <a:pt x="-951" y="6730"/>
                    <a:pt x="-951" y="12968"/>
                    <a:pt x="2852" y="16771"/>
                  </a:cubicBezTo>
                  <a:cubicBezTo>
                    <a:pt x="6730" y="20649"/>
                    <a:pt x="12968" y="20649"/>
                    <a:pt x="16771" y="1677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0" name="Google Shape;10580;g3c96f182b49_4_13922"/>
            <p:cNvSpPr/>
            <p:nvPr/>
          </p:nvSpPr>
          <p:spPr>
            <a:xfrm>
              <a:off x="1100836" y="2738038"/>
              <a:ext cx="41745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1" name="Google Shape;10581;g3c96f182b49_4_13922"/>
            <p:cNvSpPr/>
            <p:nvPr/>
          </p:nvSpPr>
          <p:spPr>
            <a:xfrm>
              <a:off x="1131822" y="2895397"/>
              <a:ext cx="256220" cy="25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75" fill="norm" stroke="1" extrusionOk="0">
                  <a:moveTo>
                    <a:pt x="16861" y="16785"/>
                  </a:moveTo>
                  <a:cubicBezTo>
                    <a:pt x="20632" y="12936"/>
                    <a:pt x="20632" y="6740"/>
                    <a:pt x="16861" y="2887"/>
                  </a:cubicBezTo>
                  <a:cubicBezTo>
                    <a:pt x="12990" y="-962"/>
                    <a:pt x="6767" y="-962"/>
                    <a:pt x="2902" y="2887"/>
                  </a:cubicBezTo>
                  <a:cubicBezTo>
                    <a:pt x="-968" y="6740"/>
                    <a:pt x="-968" y="12936"/>
                    <a:pt x="2902" y="16785"/>
                  </a:cubicBezTo>
                  <a:cubicBezTo>
                    <a:pt x="6767" y="20638"/>
                    <a:pt x="12990" y="20638"/>
                    <a:pt x="16861" y="1678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2" name="Google Shape;10582;g3c96f182b49_4_13922"/>
            <p:cNvSpPr/>
            <p:nvPr/>
          </p:nvSpPr>
          <p:spPr>
            <a:xfrm>
              <a:off x="1542864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3" name="Google Shape;10583;g3c96f182b49_4_13922"/>
            <p:cNvSpPr/>
            <p:nvPr/>
          </p:nvSpPr>
          <p:spPr>
            <a:xfrm>
              <a:off x="1953998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3201" y="18315"/>
                  </a:moveTo>
                  <a:cubicBezTo>
                    <a:pt x="18031" y="16309"/>
                    <a:pt x="20309" y="10749"/>
                    <a:pt x="18303" y="5919"/>
                  </a:cubicBezTo>
                  <a:cubicBezTo>
                    <a:pt x="16301" y="999"/>
                    <a:pt x="10741" y="-1279"/>
                    <a:pt x="5907" y="727"/>
                  </a:cubicBezTo>
                  <a:cubicBezTo>
                    <a:pt x="1078" y="2729"/>
                    <a:pt x="-1291" y="8289"/>
                    <a:pt x="715" y="13213"/>
                  </a:cubicBezTo>
                  <a:cubicBezTo>
                    <a:pt x="2721" y="18043"/>
                    <a:pt x="8281" y="20321"/>
                    <a:pt x="13201" y="1831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4" name="Google Shape;10584;g3c96f182b49_4_13922"/>
            <p:cNvSpPr/>
            <p:nvPr/>
          </p:nvSpPr>
          <p:spPr>
            <a:xfrm>
              <a:off x="2365222" y="2895397"/>
              <a:ext cx="256220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90" h="19690" fill="norm" stroke="1" extrusionOk="0">
                  <a:moveTo>
                    <a:pt x="16861" y="16858"/>
                  </a:moveTo>
                  <a:cubicBezTo>
                    <a:pt x="20632" y="12992"/>
                    <a:pt x="20632" y="6769"/>
                    <a:pt x="16861" y="2899"/>
                  </a:cubicBezTo>
                  <a:cubicBezTo>
                    <a:pt x="12990" y="-966"/>
                    <a:pt x="6767" y="-966"/>
                    <a:pt x="2902" y="2899"/>
                  </a:cubicBezTo>
                  <a:cubicBezTo>
                    <a:pt x="-968" y="6769"/>
                    <a:pt x="-968" y="12992"/>
                    <a:pt x="2902" y="16858"/>
                  </a:cubicBezTo>
                  <a:cubicBezTo>
                    <a:pt x="6767" y="20634"/>
                    <a:pt x="12990" y="20634"/>
                    <a:pt x="16861" y="16858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5" name="Google Shape;10585;g3c96f182b49_4_13922"/>
            <p:cNvSpPr/>
            <p:nvPr/>
          </p:nvSpPr>
          <p:spPr>
            <a:xfrm>
              <a:off x="1121740" y="2648440"/>
              <a:ext cx="137207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36" name="Google Shape;10586;g3c96f182b49_4_13922"/>
            <p:cNvSpPr/>
            <p:nvPr/>
          </p:nvSpPr>
          <p:spPr>
            <a:xfrm>
              <a:off x="1376962" y="2648440"/>
              <a:ext cx="168161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7" name="Google Shape;10587;g3c96f182b49_4_13922"/>
            <p:cNvSpPr/>
            <p:nvPr/>
          </p:nvSpPr>
          <p:spPr>
            <a:xfrm>
              <a:off x="1788095" y="2648440"/>
              <a:ext cx="168162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fill="norm" stroke="1" extrusionOk="0">
                  <a:moveTo>
                    <a:pt x="0" y="21600"/>
                  </a:moveTo>
                  <a:cubicBezTo>
                    <a:pt x="0" y="21600"/>
                    <a:pt x="1698" y="9164"/>
                    <a:pt x="11722" y="9164"/>
                  </a:cubicBezTo>
                  <a:cubicBezTo>
                    <a:pt x="21600" y="9164"/>
                    <a:pt x="21131" y="0"/>
                    <a:pt x="2113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8" name="Google Shape;10588;g3c96f182b49_4_13922"/>
            <p:cNvSpPr/>
            <p:nvPr/>
          </p:nvSpPr>
          <p:spPr>
            <a:xfrm>
              <a:off x="2200451" y="2648440"/>
              <a:ext cx="166939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fill="norm" stroke="1" extrusionOk="0">
                  <a:moveTo>
                    <a:pt x="0" y="21600"/>
                  </a:moveTo>
                  <a:cubicBezTo>
                    <a:pt x="0" y="21600"/>
                    <a:pt x="1555" y="9164"/>
                    <a:pt x="11651" y="9164"/>
                  </a:cubicBezTo>
                  <a:cubicBezTo>
                    <a:pt x="21600" y="9164"/>
                    <a:pt x="21128" y="0"/>
                    <a:pt x="2112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39" name="Google Shape;10589;g3c96f182b49_4_13922"/>
            <p:cNvSpPr/>
            <p:nvPr/>
          </p:nvSpPr>
          <p:spPr>
            <a:xfrm>
              <a:off x="1984464" y="2105965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40" name="Google Shape;10590;g3c96f182b49_4_13922"/>
            <p:cNvSpPr/>
            <p:nvPr/>
          </p:nvSpPr>
          <p:spPr>
            <a:xfrm>
              <a:off x="1277587" y="2105965"/>
              <a:ext cx="784191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56" y="14270"/>
                  </a:lnTo>
                  <a:cubicBezTo>
                    <a:pt x="6456" y="14270"/>
                    <a:pt x="16395" y="3665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1" name="Google Shape;10591;g3c96f182b49_4_13922"/>
            <p:cNvSpPr/>
            <p:nvPr/>
          </p:nvSpPr>
          <p:spPr>
            <a:xfrm>
              <a:off x="1524254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11" y="14270"/>
                  </a:lnTo>
                  <a:cubicBezTo>
                    <a:pt x="6411" y="14270"/>
                    <a:pt x="16352" y="4008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2" name="Google Shape;10592;g3c96f182b49_4_13922"/>
            <p:cNvSpPr/>
            <p:nvPr/>
          </p:nvSpPr>
          <p:spPr>
            <a:xfrm>
              <a:off x="1855631" y="2105965"/>
              <a:ext cx="413579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6473" y="14270"/>
                  </a:lnTo>
                  <a:cubicBezTo>
                    <a:pt x="6473" y="14270"/>
                    <a:pt x="16538" y="4251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3" name="Google Shape;10593;g3c96f182b49_4_13922"/>
            <p:cNvSpPr/>
            <p:nvPr/>
          </p:nvSpPr>
          <p:spPr>
            <a:xfrm>
              <a:off x="2256924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17787"/>
                  </a:lnTo>
                  <a:lnTo>
                    <a:pt x="5878" y="14270"/>
                  </a:lnTo>
                  <a:cubicBezTo>
                    <a:pt x="5878" y="14270"/>
                    <a:pt x="12616" y="5816"/>
                    <a:pt x="216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4" name="Google Shape;10594;g3c96f182b49_4_13922"/>
            <p:cNvSpPr/>
            <p:nvPr/>
          </p:nvSpPr>
          <p:spPr>
            <a:xfrm>
              <a:off x="1984464" y="2033541"/>
              <a:ext cx="5093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45" name="Google Shape;10595;g3c96f182b49_4_13922"/>
            <p:cNvSpPr/>
            <p:nvPr/>
          </p:nvSpPr>
          <p:spPr>
            <a:xfrm>
              <a:off x="2028652" y="1953784"/>
              <a:ext cx="4651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46" name="Google Shape;10596;g3c96f182b49_4_13922"/>
            <p:cNvSpPr/>
            <p:nvPr/>
          </p:nvSpPr>
          <p:spPr>
            <a:xfrm>
              <a:off x="2049492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7" name="Google Shape;10597;g3c96f182b49_4_13922"/>
            <p:cNvSpPr/>
            <p:nvPr/>
          </p:nvSpPr>
          <p:spPr>
            <a:xfrm>
              <a:off x="2201673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81" y="21600"/>
                    <a:pt x="21600" y="16618"/>
                    <a:pt x="21600" y="10643"/>
                  </a:cubicBezTo>
                  <a:cubicBezTo>
                    <a:pt x="21600" y="4982"/>
                    <a:pt x="16881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8" name="Google Shape;10598;g3c96f182b49_4_13922"/>
            <p:cNvSpPr/>
            <p:nvPr/>
          </p:nvSpPr>
          <p:spPr>
            <a:xfrm>
              <a:off x="2353854" y="1953784"/>
              <a:ext cx="78600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863" y="21600"/>
                    <a:pt x="21600" y="16618"/>
                    <a:pt x="21600" y="10643"/>
                  </a:cubicBezTo>
                  <a:cubicBezTo>
                    <a:pt x="21600" y="4982"/>
                    <a:pt x="16863" y="0"/>
                    <a:pt x="10800" y="0"/>
                  </a:cubicBezTo>
                  <a:cubicBezTo>
                    <a:pt x="4737" y="0"/>
                    <a:pt x="0" y="4982"/>
                    <a:pt x="0" y="10643"/>
                  </a:cubicBezTo>
                  <a:cubicBezTo>
                    <a:pt x="0" y="16618"/>
                    <a:pt x="4737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49" name="Google Shape;10599;g3c96f182b49_4_13922"/>
            <p:cNvSpPr/>
            <p:nvPr/>
          </p:nvSpPr>
          <p:spPr>
            <a:xfrm>
              <a:off x="2418946" y="1737797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0" name="Google Shape;10600;g3c96f182b49_4_13922"/>
            <p:cNvSpPr/>
            <p:nvPr/>
          </p:nvSpPr>
          <p:spPr>
            <a:xfrm>
              <a:off x="2418946" y="1628582"/>
              <a:ext cx="7486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1" name="Google Shape;10601;g3c96f182b49_4_13922"/>
            <p:cNvSpPr/>
            <p:nvPr/>
          </p:nvSpPr>
          <p:spPr>
            <a:xfrm>
              <a:off x="2432453" y="1491130"/>
              <a:ext cx="6136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2" name="Google Shape;10602;g3c96f182b49_4_13922"/>
            <p:cNvSpPr/>
            <p:nvPr/>
          </p:nvSpPr>
          <p:spPr>
            <a:xfrm>
              <a:off x="2453293" y="1325442"/>
              <a:ext cx="40522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12126"/>
                    <a:pt x="9806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53" name="Google Shape;10603;g3c96f182b49_4_13922"/>
            <p:cNvSpPr/>
            <p:nvPr/>
          </p:nvSpPr>
          <p:spPr>
            <a:xfrm>
              <a:off x="1088551" y="3365158"/>
              <a:ext cx="407468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54" name="Google Shape;10604;g3c96f182b49_4_13922"/>
            <p:cNvSpPr/>
            <p:nvPr/>
          </p:nvSpPr>
          <p:spPr>
            <a:xfrm>
              <a:off x="1131517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5" name="Google Shape;10605;g3c96f182b49_4_13922"/>
            <p:cNvSpPr/>
            <p:nvPr/>
          </p:nvSpPr>
          <p:spPr>
            <a:xfrm flipH="1">
              <a:off x="1496018" y="3525893"/>
              <a:ext cx="2835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6" name="Google Shape;10606;g3c96f182b49_4_13922"/>
            <p:cNvSpPr/>
            <p:nvPr/>
          </p:nvSpPr>
          <p:spPr>
            <a:xfrm>
              <a:off x="1496018" y="3365158"/>
              <a:ext cx="352217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7" name="Google Shape;10607;g3c96f182b49_4_13922"/>
            <p:cNvSpPr/>
            <p:nvPr/>
          </p:nvSpPr>
          <p:spPr>
            <a:xfrm>
              <a:off x="400070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8" name="Google Shape;10608;g3c96f182b49_4_13922"/>
            <p:cNvSpPr/>
            <p:nvPr/>
          </p:nvSpPr>
          <p:spPr>
            <a:xfrm>
              <a:off x="117833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59" name="Google Shape;10609;g3c96f182b49_4_13922"/>
            <p:cNvSpPr/>
            <p:nvPr/>
          </p:nvSpPr>
          <p:spPr>
            <a:xfrm>
              <a:off x="117833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0" name="Google Shape;10610;g3c96f182b49_4_13922"/>
            <p:cNvSpPr/>
            <p:nvPr/>
          </p:nvSpPr>
          <p:spPr>
            <a:xfrm>
              <a:off x="117833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1" name="Google Shape;10611;g3c96f182b49_4_13922"/>
            <p:cNvSpPr/>
            <p:nvPr/>
          </p:nvSpPr>
          <p:spPr>
            <a:xfrm>
              <a:off x="168132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2" name="Google Shape;10612;g3c96f182b49_4_13922"/>
            <p:cNvSpPr/>
            <p:nvPr/>
          </p:nvSpPr>
          <p:spPr>
            <a:xfrm>
              <a:off x="168132" y="5019468"/>
              <a:ext cx="44792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3" name="Google Shape;10613;g3c96f182b49_4_13922"/>
            <p:cNvSpPr/>
            <p:nvPr/>
          </p:nvSpPr>
          <p:spPr>
            <a:xfrm flipH="1">
              <a:off x="168132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4" name="Google Shape;10614;g3c96f182b49_4_13922"/>
            <p:cNvSpPr/>
            <p:nvPr/>
          </p:nvSpPr>
          <p:spPr>
            <a:xfrm>
              <a:off x="13256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65" name="Google Shape;10615;g3c96f182b49_4_13922"/>
            <p:cNvSpPr/>
            <p:nvPr/>
          </p:nvSpPr>
          <p:spPr>
            <a:xfrm>
              <a:off x="43570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02" y="0"/>
                  </a:lnTo>
                  <a:lnTo>
                    <a:pt x="93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66" name="Google Shape;10616;g3c96f182b49_4_13922"/>
            <p:cNvSpPr/>
            <p:nvPr/>
          </p:nvSpPr>
          <p:spPr>
            <a:xfrm>
              <a:off x="43570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02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67" name="Google Shape;10617;g3c96f182b49_4_13922"/>
            <p:cNvSpPr/>
            <p:nvPr/>
          </p:nvSpPr>
          <p:spPr>
            <a:xfrm>
              <a:off x="498286" y="4495453"/>
              <a:ext cx="62585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68" name="Google Shape;10618;g3c96f182b49_4_13922"/>
            <p:cNvSpPr/>
            <p:nvPr/>
          </p:nvSpPr>
          <p:spPr>
            <a:xfrm>
              <a:off x="498286" y="4418140"/>
              <a:ext cx="62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69" name="Google Shape;10619;g3c96f182b49_4_13922"/>
            <p:cNvSpPr/>
            <p:nvPr/>
          </p:nvSpPr>
          <p:spPr>
            <a:xfrm flipH="1">
              <a:off x="168132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0" name="Google Shape;10620;g3c96f182b49_4_13922"/>
            <p:cNvSpPr/>
            <p:nvPr/>
          </p:nvSpPr>
          <p:spPr>
            <a:xfrm>
              <a:off x="217208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98" y="0"/>
                  </a:lnTo>
                  <a:lnTo>
                    <a:pt x="122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71" name="Google Shape;10621;g3c96f182b49_4_13922"/>
            <p:cNvSpPr/>
            <p:nvPr/>
          </p:nvSpPr>
          <p:spPr>
            <a:xfrm>
              <a:off x="168132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387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72" name="Google Shape;10622;g3c96f182b49_4_13922"/>
            <p:cNvSpPr/>
            <p:nvPr/>
          </p:nvSpPr>
          <p:spPr>
            <a:xfrm>
              <a:off x="300695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73" name="Google Shape;10623;g3c96f182b49_4_13922"/>
            <p:cNvSpPr/>
            <p:nvPr/>
          </p:nvSpPr>
          <p:spPr>
            <a:xfrm>
              <a:off x="261396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74" name="Google Shape;10624;g3c96f182b49_4_13922"/>
            <p:cNvSpPr/>
            <p:nvPr/>
          </p:nvSpPr>
          <p:spPr>
            <a:xfrm flipH="1">
              <a:off x="261396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5" name="Google Shape;10625;g3c96f182b49_4_13922"/>
            <p:cNvSpPr/>
            <p:nvPr/>
          </p:nvSpPr>
          <p:spPr>
            <a:xfrm flipH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6" name="Google Shape;10626;g3c96f182b49_4_13922"/>
            <p:cNvSpPr/>
            <p:nvPr/>
          </p:nvSpPr>
          <p:spPr>
            <a:xfrm flipH="1" flipV="1">
              <a:off x="289632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7" name="Google Shape;10627;g3c96f182b49_4_13922"/>
            <p:cNvSpPr/>
            <p:nvPr/>
          </p:nvSpPr>
          <p:spPr>
            <a:xfrm>
              <a:off x="261396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78" name="Google Shape;10628;g3c96f182b49_4_13922"/>
            <p:cNvSpPr/>
            <p:nvPr/>
          </p:nvSpPr>
          <p:spPr>
            <a:xfrm>
              <a:off x="547362" y="4079431"/>
              <a:ext cx="190196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79" name="Google Shape;10629;g3c96f182b49_4_13922"/>
            <p:cNvSpPr/>
            <p:nvPr/>
          </p:nvSpPr>
          <p:spPr>
            <a:xfrm flipH="1">
              <a:off x="547362" y="4175140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80" name="Google Shape;10630;g3c96f182b49_4_13922"/>
            <p:cNvSpPr/>
            <p:nvPr/>
          </p:nvSpPr>
          <p:spPr>
            <a:xfrm flipH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81" name="Google Shape;10631;g3c96f182b49_4_13922"/>
            <p:cNvSpPr/>
            <p:nvPr/>
          </p:nvSpPr>
          <p:spPr>
            <a:xfrm flipH="1" flipV="1">
              <a:off x="574377" y="4107603"/>
              <a:ext cx="135008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82" name="Google Shape;10632;g3c96f182b49_4_13922"/>
            <p:cNvSpPr/>
            <p:nvPr/>
          </p:nvSpPr>
          <p:spPr>
            <a:xfrm>
              <a:off x="547362" y="4269626"/>
              <a:ext cx="19019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83" name="Google Shape;10633;g3c96f182b49_4_13922"/>
            <p:cNvSpPr/>
            <p:nvPr/>
          </p:nvSpPr>
          <p:spPr>
            <a:xfrm>
              <a:off x="255285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962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4" name="Google Shape;10634;g3c96f182b49_4_13922"/>
            <p:cNvSpPr/>
            <p:nvPr/>
          </p:nvSpPr>
          <p:spPr>
            <a:xfrm>
              <a:off x="306806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5" name="Google Shape;10635;g3c96f182b49_4_13922"/>
            <p:cNvSpPr/>
            <p:nvPr/>
          </p:nvSpPr>
          <p:spPr>
            <a:xfrm>
              <a:off x="539966" y="4418140"/>
              <a:ext cx="50363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55" y="0"/>
                    <a:pt x="1106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6" name="Google Shape;10636;g3c96f182b49_4_13922"/>
            <p:cNvSpPr/>
            <p:nvPr/>
          </p:nvSpPr>
          <p:spPr>
            <a:xfrm>
              <a:off x="59032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62" y="0"/>
                    <a:pt x="10787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7" name="Google Shape;10637;g3c96f182b49_4_13922"/>
            <p:cNvSpPr/>
            <p:nvPr/>
          </p:nvSpPr>
          <p:spPr>
            <a:xfrm>
              <a:off x="358390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849" y="0"/>
                    <a:pt x="10524" y="0"/>
                  </a:cubicBezTo>
                  <a:cubicBezTo>
                    <a:pt x="4723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8" name="Google Shape;10638;g3c96f182b49_4_13922"/>
            <p:cNvSpPr/>
            <p:nvPr/>
          </p:nvSpPr>
          <p:spPr>
            <a:xfrm>
              <a:off x="408688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89" name="Google Shape;10639;g3c96f182b49_4_13922"/>
            <p:cNvSpPr/>
            <p:nvPr/>
          </p:nvSpPr>
          <p:spPr>
            <a:xfrm>
              <a:off x="20865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0" name="Google Shape;10640;g3c96f182b49_4_13922"/>
            <p:cNvSpPr/>
            <p:nvPr/>
          </p:nvSpPr>
          <p:spPr>
            <a:xfrm>
              <a:off x="29329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1" name="Google Shape;10641;g3c96f182b49_4_13922"/>
            <p:cNvSpPr/>
            <p:nvPr/>
          </p:nvSpPr>
          <p:spPr>
            <a:xfrm>
              <a:off x="37678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2" name="Google Shape;10642;g3c96f182b49_4_13922"/>
            <p:cNvSpPr/>
            <p:nvPr/>
          </p:nvSpPr>
          <p:spPr>
            <a:xfrm>
              <a:off x="46020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3" name="Google Shape;10643;g3c96f182b49_4_13922"/>
            <p:cNvSpPr/>
            <p:nvPr/>
          </p:nvSpPr>
          <p:spPr>
            <a:xfrm>
              <a:off x="544918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4" name="Google Shape;10644;g3c96f182b49_4_13922"/>
            <p:cNvSpPr/>
            <p:nvPr/>
          </p:nvSpPr>
          <p:spPr>
            <a:xfrm>
              <a:off x="62834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8995" name="Google Shape;10645;g3c96f182b49_4_13922"/>
            <p:cNvSpPr/>
            <p:nvPr/>
          </p:nvSpPr>
          <p:spPr>
            <a:xfrm flipV="1">
              <a:off x="598883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96" name="Google Shape;10646;g3c96f182b49_4_13922"/>
            <p:cNvSpPr/>
            <p:nvPr/>
          </p:nvSpPr>
          <p:spPr>
            <a:xfrm flipV="1">
              <a:off x="5166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97" name="Google Shape;10647;g3c96f182b49_4_13922"/>
            <p:cNvSpPr/>
            <p:nvPr/>
          </p:nvSpPr>
          <p:spPr>
            <a:xfrm flipV="1">
              <a:off x="43448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98" name="Google Shape;10648;g3c96f182b49_4_13922"/>
            <p:cNvSpPr/>
            <p:nvPr/>
          </p:nvSpPr>
          <p:spPr>
            <a:xfrm flipV="1">
              <a:off x="352215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8999" name="Google Shape;10649;g3c96f182b49_4_13922"/>
            <p:cNvSpPr/>
            <p:nvPr/>
          </p:nvSpPr>
          <p:spPr>
            <a:xfrm flipV="1">
              <a:off x="270015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0" name="Google Shape;10650;g3c96f182b49_4_13922"/>
            <p:cNvSpPr/>
            <p:nvPr/>
          </p:nvSpPr>
          <p:spPr>
            <a:xfrm flipV="1">
              <a:off x="187749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1" name="Google Shape;10651;g3c96f182b49_4_13922"/>
            <p:cNvSpPr/>
            <p:nvPr/>
          </p:nvSpPr>
          <p:spPr>
            <a:xfrm>
              <a:off x="641848" y="3435074"/>
              <a:ext cx="96637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8" h="21600" fill="norm" stroke="1" extrusionOk="0">
                  <a:moveTo>
                    <a:pt x="17432" y="21600"/>
                  </a:moveTo>
                  <a:cubicBezTo>
                    <a:pt x="21600" y="18490"/>
                    <a:pt x="19143" y="12065"/>
                    <a:pt x="7616" y="14788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02" name="Google Shape;10652;g3c96f182b49_4_13922"/>
            <p:cNvSpPr/>
            <p:nvPr/>
          </p:nvSpPr>
          <p:spPr>
            <a:xfrm flipH="1">
              <a:off x="641848" y="3676853"/>
              <a:ext cx="24178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3" name="Google Shape;10653;g3c96f182b49_4_13922"/>
            <p:cNvSpPr/>
            <p:nvPr/>
          </p:nvSpPr>
          <p:spPr>
            <a:xfrm flipH="1">
              <a:off x="641848" y="384376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4" name="Google Shape;10654;g3c96f182b49_4_13922"/>
            <p:cNvSpPr/>
            <p:nvPr/>
          </p:nvSpPr>
          <p:spPr>
            <a:xfrm flipH="1">
              <a:off x="641848" y="3919853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5" name="Google Shape;10655;g3c96f182b49_4_13922"/>
            <p:cNvSpPr/>
            <p:nvPr/>
          </p:nvSpPr>
          <p:spPr>
            <a:xfrm flipH="1">
              <a:off x="641848" y="3891617"/>
              <a:ext cx="52408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6" name="Google Shape;10656;g3c96f182b49_4_13922"/>
            <p:cNvSpPr/>
            <p:nvPr/>
          </p:nvSpPr>
          <p:spPr>
            <a:xfrm flipH="1">
              <a:off x="641848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7" name="Google Shape;10657;g3c96f182b49_4_13922"/>
            <p:cNvSpPr/>
            <p:nvPr/>
          </p:nvSpPr>
          <p:spPr>
            <a:xfrm flipH="1">
              <a:off x="667641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8" name="Google Shape;10658;g3c96f182b49_4_13922"/>
            <p:cNvSpPr/>
            <p:nvPr/>
          </p:nvSpPr>
          <p:spPr>
            <a:xfrm>
              <a:off x="641848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09" name="Google Shape;10659;g3c96f182b49_4_13922"/>
            <p:cNvSpPr/>
            <p:nvPr/>
          </p:nvSpPr>
          <p:spPr>
            <a:xfrm flipH="1">
              <a:off x="693433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10" name="Google Shape;10660;g3c96f182b49_4_13922"/>
            <p:cNvSpPr/>
            <p:nvPr/>
          </p:nvSpPr>
          <p:spPr>
            <a:xfrm>
              <a:off x="785475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1" name="Google Shape;10661;g3c96f182b49_4_13922"/>
            <p:cNvSpPr/>
            <p:nvPr/>
          </p:nvSpPr>
          <p:spPr>
            <a:xfrm>
              <a:off x="785475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2" name="Google Shape;10662;g3c96f182b49_4_13922"/>
            <p:cNvSpPr/>
            <p:nvPr/>
          </p:nvSpPr>
          <p:spPr>
            <a:xfrm>
              <a:off x="722827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93" y="0"/>
                  </a:lnTo>
                  <a:lnTo>
                    <a:pt x="8893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3" name="Google Shape;10663;g3c96f182b49_4_13922"/>
            <p:cNvSpPr/>
            <p:nvPr/>
          </p:nvSpPr>
          <p:spPr>
            <a:xfrm>
              <a:off x="722827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9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4" name="Google Shape;10664;g3c96f182b49_4_13922"/>
            <p:cNvSpPr/>
            <p:nvPr/>
          </p:nvSpPr>
          <p:spPr>
            <a:xfrm>
              <a:off x="1066489" y="4495453"/>
              <a:ext cx="502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15" name="Google Shape;10665;g3c96f182b49_4_13922"/>
            <p:cNvSpPr/>
            <p:nvPr/>
          </p:nvSpPr>
          <p:spPr>
            <a:xfrm>
              <a:off x="1003906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24" y="0"/>
                  </a:lnTo>
                  <a:lnTo>
                    <a:pt x="932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6" name="Google Shape;10666;g3c96f182b49_4_13922"/>
            <p:cNvSpPr/>
            <p:nvPr/>
          </p:nvSpPr>
          <p:spPr>
            <a:xfrm>
              <a:off x="1003906" y="4416918"/>
              <a:ext cx="112882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516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7" name="Google Shape;10667;g3c96f182b49_4_13922"/>
            <p:cNvSpPr/>
            <p:nvPr/>
          </p:nvSpPr>
          <p:spPr>
            <a:xfrm>
              <a:off x="868898" y="4631683"/>
              <a:ext cx="114169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8" name="Google Shape;10668;g3c96f182b49_4_13922"/>
            <p:cNvSpPr/>
            <p:nvPr/>
          </p:nvSpPr>
          <p:spPr>
            <a:xfrm>
              <a:off x="58415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19" name="Google Shape;10669;g3c96f182b49_4_13922"/>
            <p:cNvSpPr/>
            <p:nvPr/>
          </p:nvSpPr>
          <p:spPr>
            <a:xfrm>
              <a:off x="8321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0" name="Google Shape;10670;g3c96f182b49_4_13922"/>
            <p:cNvSpPr/>
            <p:nvPr/>
          </p:nvSpPr>
          <p:spPr>
            <a:xfrm>
              <a:off x="8321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21" name="Google Shape;10671;g3c96f182b49_4_13922"/>
            <p:cNvSpPr/>
            <p:nvPr/>
          </p:nvSpPr>
          <p:spPr>
            <a:xfrm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22" name="Google Shape;10672;g3c96f182b49_4_13922"/>
            <p:cNvSpPr/>
            <p:nvPr/>
          </p:nvSpPr>
          <p:spPr>
            <a:xfrm flipV="1">
              <a:off x="860279" y="4107603"/>
              <a:ext cx="133787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23" name="Google Shape;10673;g3c96f182b49_4_13922"/>
            <p:cNvSpPr/>
            <p:nvPr/>
          </p:nvSpPr>
          <p:spPr>
            <a:xfrm flipH="1">
              <a:off x="8321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24" name="Google Shape;10674;g3c96f182b49_4_13922"/>
            <p:cNvSpPr/>
            <p:nvPr/>
          </p:nvSpPr>
          <p:spPr>
            <a:xfrm>
              <a:off x="976891" y="4418140"/>
              <a:ext cx="51522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51" y="0"/>
                    <a:pt x="1081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5" name="Google Shape;10675;g3c96f182b49_4_13922"/>
            <p:cNvSpPr/>
            <p:nvPr/>
          </p:nvSpPr>
          <p:spPr>
            <a:xfrm>
              <a:off x="926593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24" y="0"/>
                  </a:cubicBezTo>
                  <a:cubicBezTo>
                    <a:pt x="168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6" name="Google Shape;10676;g3c96f182b49_4_13922"/>
            <p:cNvSpPr/>
            <p:nvPr/>
          </p:nvSpPr>
          <p:spPr>
            <a:xfrm>
              <a:off x="693433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611" y="0"/>
                    <a:pt x="1078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7" name="Google Shape;10677;g3c96f182b49_4_13922"/>
            <p:cNvSpPr/>
            <p:nvPr/>
          </p:nvSpPr>
          <p:spPr>
            <a:xfrm>
              <a:off x="64184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8" name="Google Shape;10678;g3c96f182b49_4_13922"/>
            <p:cNvSpPr/>
            <p:nvPr/>
          </p:nvSpPr>
          <p:spPr>
            <a:xfrm>
              <a:off x="875008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32" y="0"/>
                    <a:pt x="10800" y="0"/>
                  </a:cubicBezTo>
                  <a:cubicBezTo>
                    <a:pt x="16456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29" name="Google Shape;10679;g3c96f182b49_4_13922"/>
            <p:cNvSpPr/>
            <p:nvPr/>
          </p:nvSpPr>
          <p:spPr>
            <a:xfrm>
              <a:off x="82348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3" y="0"/>
                  </a:moveTo>
                  <a:cubicBezTo>
                    <a:pt x="1698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0" name="Google Shape;10680;g3c96f182b49_4_13922"/>
            <p:cNvSpPr/>
            <p:nvPr/>
          </p:nvSpPr>
          <p:spPr>
            <a:xfrm>
              <a:off x="1046871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1" name="Google Shape;10681;g3c96f182b49_4_13922"/>
            <p:cNvSpPr/>
            <p:nvPr/>
          </p:nvSpPr>
          <p:spPr>
            <a:xfrm>
              <a:off x="963384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2" name="Google Shape;10682;g3c96f182b49_4_13922"/>
            <p:cNvSpPr/>
            <p:nvPr/>
          </p:nvSpPr>
          <p:spPr>
            <a:xfrm>
              <a:off x="879961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3" name="Google Shape;10683;g3c96f182b49_4_13922"/>
            <p:cNvSpPr/>
            <p:nvPr/>
          </p:nvSpPr>
          <p:spPr>
            <a:xfrm>
              <a:off x="1341393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4" name="Google Shape;10684;g3c96f182b49_4_13922"/>
            <p:cNvSpPr/>
            <p:nvPr/>
          </p:nvSpPr>
          <p:spPr>
            <a:xfrm>
              <a:off x="125668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5" name="Google Shape;10685;g3c96f182b49_4_13922"/>
            <p:cNvSpPr/>
            <p:nvPr/>
          </p:nvSpPr>
          <p:spPr>
            <a:xfrm>
              <a:off x="1173260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6" name="Google Shape;10686;g3c96f182b49_4_13922"/>
            <p:cNvSpPr/>
            <p:nvPr/>
          </p:nvSpPr>
          <p:spPr>
            <a:xfrm>
              <a:off x="795252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7" name="Google Shape;10687;g3c96f182b49_4_13922"/>
            <p:cNvSpPr/>
            <p:nvPr/>
          </p:nvSpPr>
          <p:spPr>
            <a:xfrm>
              <a:off x="71182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38" name="Google Shape;10688;g3c96f182b49_4_13922"/>
            <p:cNvSpPr/>
            <p:nvPr/>
          </p:nvSpPr>
          <p:spPr>
            <a:xfrm flipH="1">
              <a:off x="641848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39" name="Google Shape;10689;g3c96f182b49_4_13922"/>
            <p:cNvSpPr/>
            <p:nvPr/>
          </p:nvSpPr>
          <p:spPr>
            <a:xfrm flipV="1">
              <a:off x="684814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0" name="Google Shape;10690;g3c96f182b49_4_13922"/>
            <p:cNvSpPr/>
            <p:nvPr/>
          </p:nvSpPr>
          <p:spPr>
            <a:xfrm flipV="1">
              <a:off x="767015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1" name="Google Shape;10691;g3c96f182b49_4_13922"/>
            <p:cNvSpPr/>
            <p:nvPr/>
          </p:nvSpPr>
          <p:spPr>
            <a:xfrm flipV="1">
              <a:off x="849280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2" name="Google Shape;10692;g3c96f182b49_4_13922"/>
            <p:cNvSpPr/>
            <p:nvPr/>
          </p:nvSpPr>
          <p:spPr>
            <a:xfrm flipV="1">
              <a:off x="931481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3" name="Google Shape;10693;g3c96f182b49_4_13922"/>
            <p:cNvSpPr/>
            <p:nvPr/>
          </p:nvSpPr>
          <p:spPr>
            <a:xfrm flipV="1">
              <a:off x="1013747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4" name="Google Shape;10694;g3c96f182b49_4_13922"/>
            <p:cNvSpPr/>
            <p:nvPr/>
          </p:nvSpPr>
          <p:spPr>
            <a:xfrm flipV="1">
              <a:off x="1097170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45" name="Google Shape;10695;g3c96f182b49_4_13922"/>
            <p:cNvSpPr/>
            <p:nvPr/>
          </p:nvSpPr>
          <p:spPr>
            <a:xfrm>
              <a:off x="580487" y="4918872"/>
              <a:ext cx="61362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cubicBezTo>
                    <a:pt x="0" y="0"/>
                    <a:pt x="4325" y="2160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46" name="Google Shape;10696;g3c96f182b49_4_13922"/>
            <p:cNvSpPr/>
            <p:nvPr/>
          </p:nvSpPr>
          <p:spPr>
            <a:xfrm>
              <a:off x="590328" y="4954440"/>
              <a:ext cx="31904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419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47" name="Google Shape;10697;g3c96f182b49_4_13922"/>
            <p:cNvSpPr/>
            <p:nvPr/>
          </p:nvSpPr>
          <p:spPr>
            <a:xfrm>
              <a:off x="641848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cubicBezTo>
                    <a:pt x="17275" y="21600"/>
                    <a:pt x="21600" y="14326"/>
                    <a:pt x="21600" y="14326"/>
                  </a:cubicBezTo>
                  <a:lnTo>
                    <a:pt x="0" y="14326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48" name="Google Shape;10698;g3c96f182b49_4_13922"/>
            <p:cNvSpPr/>
            <p:nvPr/>
          </p:nvSpPr>
          <p:spPr>
            <a:xfrm>
              <a:off x="662688" y="4954440"/>
              <a:ext cx="30746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79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49" name="Google Shape;10699;g3c96f182b49_4_13922"/>
            <p:cNvSpPr/>
            <p:nvPr/>
          </p:nvSpPr>
          <p:spPr>
            <a:xfrm>
              <a:off x="616056" y="4788752"/>
              <a:ext cx="51586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551"/>
                  </a:moveTo>
                  <a:cubicBezTo>
                    <a:pt x="21600" y="16877"/>
                    <a:pt x="16968" y="21600"/>
                    <a:pt x="10800" y="21600"/>
                  </a:cubicBezTo>
                  <a:cubicBezTo>
                    <a:pt x="5144" y="21600"/>
                    <a:pt x="0" y="16877"/>
                    <a:pt x="0" y="10551"/>
                  </a:cubicBezTo>
                  <a:cubicBezTo>
                    <a:pt x="0" y="4751"/>
                    <a:pt x="5144" y="0"/>
                    <a:pt x="10800" y="0"/>
                  </a:cubicBezTo>
                  <a:cubicBezTo>
                    <a:pt x="16968" y="0"/>
                    <a:pt x="21600" y="4751"/>
                    <a:pt x="21600" y="10551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0" name="Google Shape;10700;g3c96f182b49_4_13922"/>
            <p:cNvSpPr/>
            <p:nvPr/>
          </p:nvSpPr>
          <p:spPr>
            <a:xfrm>
              <a:off x="1038253" y="3755387"/>
              <a:ext cx="4025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51" name="Google Shape;10701;g3c96f182b49_4_13922"/>
            <p:cNvSpPr/>
            <p:nvPr/>
          </p:nvSpPr>
          <p:spPr>
            <a:xfrm flipH="1">
              <a:off x="1242018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52" name="Google Shape;10702;g3c96f182b49_4_13922"/>
            <p:cNvSpPr/>
            <p:nvPr/>
          </p:nvSpPr>
          <p:spPr>
            <a:xfrm flipH="1">
              <a:off x="1242018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53" name="Google Shape;10703;g3c96f182b49_4_13922"/>
            <p:cNvSpPr/>
            <p:nvPr/>
          </p:nvSpPr>
          <p:spPr>
            <a:xfrm>
              <a:off x="1402754" y="3962819"/>
              <a:ext cx="235669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90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90" y="21600"/>
                  </a:cubicBezTo>
                  <a:cubicBezTo>
                    <a:pt x="5400" y="21600"/>
                    <a:pt x="6974" y="16725"/>
                    <a:pt x="6974" y="10791"/>
                  </a:cubicBezTo>
                  <a:lnTo>
                    <a:pt x="14626" y="10791"/>
                  </a:lnTo>
                  <a:cubicBezTo>
                    <a:pt x="14626" y="16725"/>
                    <a:pt x="16200" y="21600"/>
                    <a:pt x="18110" y="21600"/>
                  </a:cubicBezTo>
                  <a:cubicBezTo>
                    <a:pt x="20020" y="21600"/>
                    <a:pt x="21600" y="16725"/>
                    <a:pt x="21600" y="10791"/>
                  </a:cubicBezTo>
                  <a:cubicBezTo>
                    <a:pt x="21600" y="4875"/>
                    <a:pt x="20020" y="0"/>
                    <a:pt x="1811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4" name="Google Shape;10704;g3c96f182b49_4_13922"/>
            <p:cNvSpPr/>
            <p:nvPr/>
          </p:nvSpPr>
          <p:spPr>
            <a:xfrm>
              <a:off x="1456783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5" name="Google Shape;10705;g3c96f182b49_4_13922"/>
            <p:cNvSpPr/>
            <p:nvPr/>
          </p:nvSpPr>
          <p:spPr>
            <a:xfrm>
              <a:off x="14261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367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6" name="Google Shape;10706;g3c96f182b49_4_13922"/>
            <p:cNvSpPr/>
            <p:nvPr/>
          </p:nvSpPr>
          <p:spPr>
            <a:xfrm flipH="1">
              <a:off x="1191656" y="5019468"/>
              <a:ext cx="20621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57" name="Google Shape;10707;g3c96f182b49_4_13922"/>
            <p:cNvSpPr/>
            <p:nvPr/>
          </p:nvSpPr>
          <p:spPr>
            <a:xfrm>
              <a:off x="1520588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8" name="Google Shape;10708;g3c96f182b49_4_13922"/>
            <p:cNvSpPr/>
            <p:nvPr/>
          </p:nvSpPr>
          <p:spPr>
            <a:xfrm>
              <a:off x="152058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59" name="Google Shape;10709;g3c96f182b49_4_13922"/>
            <p:cNvSpPr/>
            <p:nvPr/>
          </p:nvSpPr>
          <p:spPr>
            <a:xfrm>
              <a:off x="1794270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67" y="0"/>
                  </a:moveTo>
                  <a:cubicBezTo>
                    <a:pt x="1566" y="0"/>
                    <a:pt x="0" y="4875"/>
                    <a:pt x="0" y="10791"/>
                  </a:cubicBezTo>
                  <a:cubicBezTo>
                    <a:pt x="0" y="16725"/>
                    <a:pt x="1566" y="21600"/>
                    <a:pt x="3467" y="21600"/>
                  </a:cubicBezTo>
                  <a:cubicBezTo>
                    <a:pt x="5374" y="21600"/>
                    <a:pt x="6940" y="16725"/>
                    <a:pt x="6940" y="10791"/>
                  </a:cubicBezTo>
                  <a:lnTo>
                    <a:pt x="14660" y="10791"/>
                  </a:lnTo>
                  <a:cubicBezTo>
                    <a:pt x="14660" y="16725"/>
                    <a:pt x="16226" y="21600"/>
                    <a:pt x="18133" y="21600"/>
                  </a:cubicBezTo>
                  <a:cubicBezTo>
                    <a:pt x="20034" y="21600"/>
                    <a:pt x="21600" y="16725"/>
                    <a:pt x="21600" y="10791"/>
                  </a:cubicBezTo>
                  <a:cubicBezTo>
                    <a:pt x="21600" y="4875"/>
                    <a:pt x="20034" y="0"/>
                    <a:pt x="1813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0" name="Google Shape;10710;g3c96f182b49_4_13922"/>
            <p:cNvSpPr/>
            <p:nvPr/>
          </p:nvSpPr>
          <p:spPr>
            <a:xfrm>
              <a:off x="1849456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5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1" name="Google Shape;10711;g3c96f182b49_4_13922"/>
            <p:cNvSpPr/>
            <p:nvPr/>
          </p:nvSpPr>
          <p:spPr>
            <a:xfrm>
              <a:off x="1818776" y="5019468"/>
              <a:ext cx="94551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09" y="0"/>
                  </a:moveTo>
                  <a:cubicBezTo>
                    <a:pt x="3086" y="0"/>
                    <a:pt x="0" y="4755"/>
                    <a:pt x="0" y="10800"/>
                  </a:cubicBezTo>
                  <a:cubicBezTo>
                    <a:pt x="0" y="16415"/>
                    <a:pt x="3086" y="21600"/>
                    <a:pt x="7009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2" name="Google Shape;10712;g3c96f182b49_4_13922"/>
            <p:cNvSpPr/>
            <p:nvPr/>
          </p:nvSpPr>
          <p:spPr>
            <a:xfrm>
              <a:off x="1913326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782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3" name="Google Shape;10713;g3c96f182b49_4_13922"/>
            <p:cNvSpPr/>
            <p:nvPr/>
          </p:nvSpPr>
          <p:spPr>
            <a:xfrm>
              <a:off x="191332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4" name="Google Shape;10714;g3c96f182b49_4_13922"/>
            <p:cNvSpPr/>
            <p:nvPr/>
          </p:nvSpPr>
          <p:spPr>
            <a:xfrm>
              <a:off x="218700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485" y="0"/>
                  </a:moveTo>
                  <a:cubicBezTo>
                    <a:pt x="1574" y="0"/>
                    <a:pt x="0" y="4875"/>
                    <a:pt x="0" y="10791"/>
                  </a:cubicBezTo>
                  <a:cubicBezTo>
                    <a:pt x="0" y="16725"/>
                    <a:pt x="1574" y="21600"/>
                    <a:pt x="3485" y="21600"/>
                  </a:cubicBezTo>
                  <a:cubicBezTo>
                    <a:pt x="5396" y="21600"/>
                    <a:pt x="6976" y="16725"/>
                    <a:pt x="6976" y="10791"/>
                  </a:cubicBezTo>
                  <a:lnTo>
                    <a:pt x="14624" y="10791"/>
                  </a:lnTo>
                  <a:cubicBezTo>
                    <a:pt x="14624" y="16725"/>
                    <a:pt x="16199" y="21600"/>
                    <a:pt x="18109" y="21600"/>
                  </a:cubicBezTo>
                  <a:cubicBezTo>
                    <a:pt x="20026" y="21600"/>
                    <a:pt x="21600" y="16725"/>
                    <a:pt x="21600" y="10791"/>
                  </a:cubicBezTo>
                  <a:cubicBezTo>
                    <a:pt x="21600" y="4875"/>
                    <a:pt x="20026" y="0"/>
                    <a:pt x="1810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5" name="Google Shape;10715;g3c96f182b49_4_13922"/>
            <p:cNvSpPr/>
            <p:nvPr/>
          </p:nvSpPr>
          <p:spPr>
            <a:xfrm>
              <a:off x="224097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6" name="Google Shape;10716;g3c96f182b49_4_13922"/>
            <p:cNvSpPr/>
            <p:nvPr/>
          </p:nvSpPr>
          <p:spPr>
            <a:xfrm>
              <a:off x="221029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7" name="Google Shape;10717;g3c96f182b49_4_13922"/>
            <p:cNvSpPr/>
            <p:nvPr/>
          </p:nvSpPr>
          <p:spPr>
            <a:xfrm>
              <a:off x="2304778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63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8" name="Google Shape;10718;g3c96f182b49_4_13922"/>
            <p:cNvSpPr/>
            <p:nvPr/>
          </p:nvSpPr>
          <p:spPr>
            <a:xfrm>
              <a:off x="2304778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27" y="0"/>
                    <a:pt x="21600" y="4755"/>
                    <a:pt x="21600" y="10800"/>
                  </a:cubicBezTo>
                  <a:cubicBezTo>
                    <a:pt x="21600" y="16415"/>
                    <a:pt x="18233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69" name="Google Shape;10719;g3c96f182b49_4_13922"/>
            <p:cNvSpPr/>
            <p:nvPr/>
          </p:nvSpPr>
          <p:spPr>
            <a:xfrm>
              <a:off x="1402754" y="5080829"/>
              <a:ext cx="1091061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0" name="Google Shape;10720;g3c96f182b49_4_13922"/>
            <p:cNvSpPr/>
            <p:nvPr/>
          </p:nvSpPr>
          <p:spPr>
            <a:xfrm>
              <a:off x="1294761" y="5126239"/>
              <a:ext cx="119905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1" name="Google Shape;10721;g3c96f182b49_4_13922"/>
            <p:cNvSpPr/>
            <p:nvPr/>
          </p:nvSpPr>
          <p:spPr>
            <a:xfrm>
              <a:off x="1186767" y="5172871"/>
              <a:ext cx="1307048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2" name="Google Shape;10722;g3c96f182b49_4_13922"/>
            <p:cNvSpPr/>
            <p:nvPr/>
          </p:nvSpPr>
          <p:spPr>
            <a:xfrm>
              <a:off x="1206385" y="4090430"/>
              <a:ext cx="191482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3" name="Google Shape;10723;g3c96f182b49_4_13922"/>
            <p:cNvSpPr/>
            <p:nvPr/>
          </p:nvSpPr>
          <p:spPr>
            <a:xfrm>
              <a:off x="125423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823" y="0"/>
                    <a:pt x="0" y="4998"/>
                    <a:pt x="0" y="10778"/>
                  </a:cubicBezTo>
                  <a:cubicBezTo>
                    <a:pt x="0" y="16602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4" name="Google Shape;10724;g3c96f182b49_4_13922"/>
            <p:cNvSpPr/>
            <p:nvPr/>
          </p:nvSpPr>
          <p:spPr>
            <a:xfrm>
              <a:off x="125423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5" name="Google Shape;10725;g3c96f182b49_4_13922"/>
            <p:cNvSpPr/>
            <p:nvPr/>
          </p:nvSpPr>
          <p:spPr>
            <a:xfrm>
              <a:off x="125423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777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6" name="Google Shape;10726;g3c96f182b49_4_13922"/>
            <p:cNvSpPr/>
            <p:nvPr/>
          </p:nvSpPr>
          <p:spPr>
            <a:xfrm>
              <a:off x="125423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7" name="Google Shape;10727;g3c96f182b49_4_13922"/>
            <p:cNvSpPr/>
            <p:nvPr/>
          </p:nvSpPr>
          <p:spPr>
            <a:xfrm>
              <a:off x="125423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1198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8" name="Google Shape;10728;g3c96f182b49_4_13922"/>
            <p:cNvSpPr/>
            <p:nvPr/>
          </p:nvSpPr>
          <p:spPr>
            <a:xfrm>
              <a:off x="125423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823" y="0"/>
                    <a:pt x="0" y="4781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79" name="Google Shape;10729;g3c96f182b49_4_13922"/>
            <p:cNvSpPr/>
            <p:nvPr/>
          </p:nvSpPr>
          <p:spPr>
            <a:xfrm>
              <a:off x="125423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823" y="0"/>
                    <a:pt x="0" y="4814"/>
                    <a:pt x="0" y="11219"/>
                  </a:cubicBezTo>
                  <a:cubicBezTo>
                    <a:pt x="0" y="16786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0" name="Google Shape;10730;g3c96f182b49_4_13922"/>
            <p:cNvSpPr/>
            <p:nvPr/>
          </p:nvSpPr>
          <p:spPr>
            <a:xfrm>
              <a:off x="125423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823" y="0"/>
                    <a:pt x="0" y="4823"/>
                    <a:pt x="0" y="10402"/>
                  </a:cubicBezTo>
                  <a:cubicBezTo>
                    <a:pt x="0" y="16819"/>
                    <a:pt x="4823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1" name="Google Shape;10731;g3c96f182b49_4_13922"/>
            <p:cNvSpPr/>
            <p:nvPr/>
          </p:nvSpPr>
          <p:spPr>
            <a:xfrm>
              <a:off x="1324219" y="4137062"/>
              <a:ext cx="33126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602"/>
                    <a:pt x="21600" y="10778"/>
                  </a:cubicBezTo>
                  <a:cubicBezTo>
                    <a:pt x="21600" y="4998"/>
                    <a:pt x="16819" y="0"/>
                    <a:pt x="11198" y="0"/>
                  </a:cubicBezTo>
                  <a:cubicBezTo>
                    <a:pt x="4781" y="0"/>
                    <a:pt x="0" y="4998"/>
                    <a:pt x="0" y="10778"/>
                  </a:cubicBezTo>
                  <a:cubicBezTo>
                    <a:pt x="0" y="16602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2" name="Google Shape;10732;g3c96f182b49_4_13922"/>
            <p:cNvSpPr/>
            <p:nvPr/>
          </p:nvSpPr>
          <p:spPr>
            <a:xfrm>
              <a:off x="1324219" y="4222994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3" name="Google Shape;10733;g3c96f182b49_4_13922"/>
            <p:cNvSpPr/>
            <p:nvPr/>
          </p:nvSpPr>
          <p:spPr>
            <a:xfrm>
              <a:off x="1324219" y="4310147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77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777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4" name="Google Shape;10734;g3c96f182b49_4_13922"/>
            <p:cNvSpPr/>
            <p:nvPr/>
          </p:nvSpPr>
          <p:spPr>
            <a:xfrm>
              <a:off x="1324219" y="4396015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5" name="Google Shape;10735;g3c96f182b49_4_13922"/>
            <p:cNvSpPr/>
            <p:nvPr/>
          </p:nvSpPr>
          <p:spPr>
            <a:xfrm>
              <a:off x="1324219" y="4483168"/>
              <a:ext cx="33126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1198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1198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6" name="Google Shape;10736;g3c96f182b49_4_13922"/>
            <p:cNvSpPr/>
            <p:nvPr/>
          </p:nvSpPr>
          <p:spPr>
            <a:xfrm>
              <a:off x="1324219" y="4570322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781"/>
                    <a:pt x="16819" y="0"/>
                    <a:pt x="11198" y="0"/>
                  </a:cubicBezTo>
                  <a:cubicBezTo>
                    <a:pt x="4781" y="0"/>
                    <a:pt x="0" y="4781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7" name="Google Shape;10737;g3c96f182b49_4_13922"/>
            <p:cNvSpPr/>
            <p:nvPr/>
          </p:nvSpPr>
          <p:spPr>
            <a:xfrm>
              <a:off x="1324219" y="4656189"/>
              <a:ext cx="33126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786"/>
                    <a:pt x="21600" y="11219"/>
                  </a:cubicBezTo>
                  <a:cubicBezTo>
                    <a:pt x="21600" y="4814"/>
                    <a:pt x="16819" y="0"/>
                    <a:pt x="11198" y="0"/>
                  </a:cubicBezTo>
                  <a:cubicBezTo>
                    <a:pt x="4781" y="0"/>
                    <a:pt x="0" y="4814"/>
                    <a:pt x="0" y="11219"/>
                  </a:cubicBezTo>
                  <a:cubicBezTo>
                    <a:pt x="0" y="16786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8" name="Google Shape;10738;g3c96f182b49_4_13922"/>
            <p:cNvSpPr/>
            <p:nvPr/>
          </p:nvSpPr>
          <p:spPr>
            <a:xfrm>
              <a:off x="1324219" y="4743343"/>
              <a:ext cx="33126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98" y="21600"/>
                  </a:moveTo>
                  <a:cubicBezTo>
                    <a:pt x="16819" y="21600"/>
                    <a:pt x="21600" y="16819"/>
                    <a:pt x="21600" y="10402"/>
                  </a:cubicBezTo>
                  <a:cubicBezTo>
                    <a:pt x="21600" y="4823"/>
                    <a:pt x="16819" y="0"/>
                    <a:pt x="11198" y="0"/>
                  </a:cubicBezTo>
                  <a:cubicBezTo>
                    <a:pt x="4781" y="0"/>
                    <a:pt x="0" y="4823"/>
                    <a:pt x="0" y="10402"/>
                  </a:cubicBezTo>
                  <a:cubicBezTo>
                    <a:pt x="0" y="16819"/>
                    <a:pt x="4781" y="21600"/>
                    <a:pt x="11198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89" name="Google Shape;10739;g3c96f182b49_4_13922"/>
            <p:cNvSpPr/>
            <p:nvPr/>
          </p:nvSpPr>
          <p:spPr>
            <a:xfrm>
              <a:off x="1575775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0" name="Google Shape;10740;g3c96f182b49_4_13922"/>
            <p:cNvSpPr/>
            <p:nvPr/>
          </p:nvSpPr>
          <p:spPr>
            <a:xfrm flipH="1">
              <a:off x="1576997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1" name="Google Shape;10741;g3c96f182b49_4_13922"/>
            <p:cNvSpPr/>
            <p:nvPr/>
          </p:nvSpPr>
          <p:spPr>
            <a:xfrm>
              <a:off x="1579505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2" name="Google Shape;10742;g3c96f182b49_4_13922"/>
            <p:cNvSpPr/>
            <p:nvPr/>
          </p:nvSpPr>
          <p:spPr>
            <a:xfrm flipH="1">
              <a:off x="1579505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3" name="Google Shape;10743;g3c96f182b49_4_13922"/>
            <p:cNvSpPr/>
            <p:nvPr/>
          </p:nvSpPr>
          <p:spPr>
            <a:xfrm>
              <a:off x="1628581" y="4097827"/>
              <a:ext cx="176689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94" name="Google Shape;10744;g3c96f182b49_4_13922"/>
            <p:cNvSpPr/>
            <p:nvPr/>
          </p:nvSpPr>
          <p:spPr>
            <a:xfrm>
              <a:off x="1634692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95" name="Google Shape;10745;g3c96f182b49_4_13922"/>
            <p:cNvSpPr/>
            <p:nvPr/>
          </p:nvSpPr>
          <p:spPr>
            <a:xfrm>
              <a:off x="1650643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096" name="Google Shape;10746;g3c96f182b49_4_13922"/>
            <p:cNvSpPr/>
            <p:nvPr/>
          </p:nvSpPr>
          <p:spPr>
            <a:xfrm>
              <a:off x="1716957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7" name="Google Shape;10747;g3c96f182b49_4_13922"/>
            <p:cNvSpPr/>
            <p:nvPr/>
          </p:nvSpPr>
          <p:spPr>
            <a:xfrm>
              <a:off x="1968513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8" name="Google Shape;10748;g3c96f182b49_4_13922"/>
            <p:cNvSpPr/>
            <p:nvPr/>
          </p:nvSpPr>
          <p:spPr>
            <a:xfrm flipH="1">
              <a:off x="1968513" y="4375175"/>
              <a:ext cx="27985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099" name="Google Shape;10749;g3c96f182b49_4_13922"/>
            <p:cNvSpPr/>
            <p:nvPr/>
          </p:nvSpPr>
          <p:spPr>
            <a:xfrm>
              <a:off x="1970957" y="4624286"/>
              <a:ext cx="27490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0" name="Google Shape;10750;g3c96f182b49_4_13922"/>
            <p:cNvSpPr/>
            <p:nvPr/>
          </p:nvSpPr>
          <p:spPr>
            <a:xfrm flipH="1">
              <a:off x="197217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1" name="Google Shape;10751;g3c96f182b49_4_13922"/>
            <p:cNvSpPr/>
            <p:nvPr/>
          </p:nvSpPr>
          <p:spPr>
            <a:xfrm>
              <a:off x="2020097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02" name="Google Shape;10752;g3c96f182b49_4_13922"/>
            <p:cNvSpPr/>
            <p:nvPr/>
          </p:nvSpPr>
          <p:spPr>
            <a:xfrm>
              <a:off x="2026208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03" name="Google Shape;10753;g3c96f182b49_4_13922"/>
            <p:cNvSpPr/>
            <p:nvPr/>
          </p:nvSpPr>
          <p:spPr>
            <a:xfrm>
              <a:off x="2043381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0705"/>
                  </a:moveTo>
                  <a:cubicBezTo>
                    <a:pt x="21600" y="16755"/>
                    <a:pt x="16913" y="21600"/>
                    <a:pt x="10795" y="21600"/>
                  </a:cubicBezTo>
                  <a:cubicBezTo>
                    <a:pt x="4890" y="21600"/>
                    <a:pt x="0" y="16755"/>
                    <a:pt x="0" y="10705"/>
                  </a:cubicBezTo>
                  <a:cubicBezTo>
                    <a:pt x="0" y="4845"/>
                    <a:pt x="4890" y="0"/>
                    <a:pt x="10795" y="0"/>
                  </a:cubicBezTo>
                  <a:cubicBezTo>
                    <a:pt x="16913" y="0"/>
                    <a:pt x="21600" y="4845"/>
                    <a:pt x="2160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04" name="Google Shape;10754;g3c96f182b49_4_13922"/>
            <p:cNvSpPr/>
            <p:nvPr/>
          </p:nvSpPr>
          <p:spPr>
            <a:xfrm>
              <a:off x="2108409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5" name="Google Shape;10755;g3c96f182b49_4_13922"/>
            <p:cNvSpPr/>
            <p:nvPr/>
          </p:nvSpPr>
          <p:spPr>
            <a:xfrm>
              <a:off x="2361251" y="4343272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6" name="Google Shape;10756;g3c96f182b49_4_13922"/>
            <p:cNvSpPr/>
            <p:nvPr/>
          </p:nvSpPr>
          <p:spPr>
            <a:xfrm flipH="1">
              <a:off x="2361251" y="4375175"/>
              <a:ext cx="26506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7" name="Google Shape;10757;g3c96f182b49_4_13922"/>
            <p:cNvSpPr/>
            <p:nvPr/>
          </p:nvSpPr>
          <p:spPr>
            <a:xfrm>
              <a:off x="2363695" y="4624286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8" name="Google Shape;10758;g3c96f182b49_4_13922"/>
            <p:cNvSpPr/>
            <p:nvPr/>
          </p:nvSpPr>
          <p:spPr>
            <a:xfrm flipH="1">
              <a:off x="2363695" y="4656189"/>
              <a:ext cx="2589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09" name="Google Shape;10759;g3c96f182b49_4_13922"/>
            <p:cNvSpPr/>
            <p:nvPr/>
          </p:nvSpPr>
          <p:spPr>
            <a:xfrm>
              <a:off x="2405438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0" name="Google Shape;10760;g3c96f182b49_4_13922"/>
            <p:cNvSpPr/>
            <p:nvPr/>
          </p:nvSpPr>
          <p:spPr>
            <a:xfrm>
              <a:off x="2411549" y="4516293"/>
              <a:ext cx="163245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1" name="Google Shape;10761;g3c96f182b49_4_13922"/>
            <p:cNvSpPr/>
            <p:nvPr/>
          </p:nvSpPr>
          <p:spPr>
            <a:xfrm>
              <a:off x="2427500" y="4121111"/>
              <a:ext cx="131343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6" y="21600"/>
                  </a:moveTo>
                  <a:cubicBezTo>
                    <a:pt x="16755" y="21600"/>
                    <a:pt x="21600" y="16755"/>
                    <a:pt x="21600" y="10705"/>
                  </a:cubicBezTo>
                  <a:cubicBezTo>
                    <a:pt x="21600" y="4845"/>
                    <a:pt x="16755" y="0"/>
                    <a:pt x="10906" y="0"/>
                  </a:cubicBezTo>
                  <a:cubicBezTo>
                    <a:pt x="4845" y="0"/>
                    <a:pt x="0" y="4845"/>
                    <a:pt x="0" y="10705"/>
                  </a:cubicBezTo>
                  <a:cubicBezTo>
                    <a:pt x="0" y="16755"/>
                    <a:pt x="4845" y="21600"/>
                    <a:pt x="10906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2" name="Google Shape;10762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13" name="Google Shape;10763;g3c96f182b49_4_13922"/>
            <p:cNvSpPr/>
            <p:nvPr/>
          </p:nvSpPr>
          <p:spPr>
            <a:xfrm>
              <a:off x="2493814" y="3296399"/>
              <a:ext cx="1160977" cy="458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17559"/>
                  </a:lnTo>
                  <a:lnTo>
                    <a:pt x="19591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4" name="Google Shape;10764;g3c96f182b49_4_13922"/>
            <p:cNvSpPr/>
            <p:nvPr/>
          </p:nvSpPr>
          <p:spPr>
            <a:xfrm>
              <a:off x="2493814" y="3411790"/>
              <a:ext cx="862725" cy="277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5" name="Google Shape;10765;g3c96f182b49_4_13922"/>
            <p:cNvSpPr/>
            <p:nvPr/>
          </p:nvSpPr>
          <p:spPr>
            <a:xfrm>
              <a:off x="2493814" y="3755387"/>
              <a:ext cx="1052984" cy="207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6" name="Google Shape;10766;g3c96f182b49_4_13922"/>
            <p:cNvSpPr/>
            <p:nvPr/>
          </p:nvSpPr>
          <p:spPr>
            <a:xfrm flipH="1">
              <a:off x="2493814" y="3910077"/>
              <a:ext cx="105298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17" name="Google Shape;10767;g3c96f182b49_4_13922"/>
            <p:cNvSpPr/>
            <p:nvPr/>
          </p:nvSpPr>
          <p:spPr>
            <a:xfrm>
              <a:off x="2493814" y="3187184"/>
              <a:ext cx="96613" cy="136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4" h="21600" fill="norm" stroke="1" extrusionOk="0">
                  <a:moveTo>
                    <a:pt x="17419" y="21600"/>
                  </a:moveTo>
                  <a:cubicBezTo>
                    <a:pt x="21600" y="18490"/>
                    <a:pt x="19143" y="12065"/>
                    <a:pt x="7603" y="14981"/>
                  </a:cubicBezTo>
                  <a:cubicBezTo>
                    <a:pt x="13006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8" name="Google Shape;10768;g3c96f182b49_4_13922"/>
            <p:cNvSpPr/>
            <p:nvPr/>
          </p:nvSpPr>
          <p:spPr>
            <a:xfrm>
              <a:off x="4345716" y="3435074"/>
              <a:ext cx="96098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1" h="21600" fill="norm" stroke="1" extrusionOk="0">
                  <a:moveTo>
                    <a:pt x="17631" y="21600"/>
                  </a:moveTo>
                  <a:cubicBezTo>
                    <a:pt x="21600" y="18490"/>
                    <a:pt x="19362" y="12065"/>
                    <a:pt x="7703" y="14788"/>
                  </a:cubicBezTo>
                  <a:cubicBezTo>
                    <a:pt x="12908" y="4865"/>
                    <a:pt x="0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19" name="Google Shape;10769;g3c96f182b49_4_13922"/>
            <p:cNvSpPr/>
            <p:nvPr/>
          </p:nvSpPr>
          <p:spPr>
            <a:xfrm flipH="1">
              <a:off x="2709801" y="3365158"/>
              <a:ext cx="12382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20" name="Google Shape;10770;g3c96f182b49_4_13922"/>
            <p:cNvSpPr/>
            <p:nvPr/>
          </p:nvSpPr>
          <p:spPr>
            <a:xfrm>
              <a:off x="2589522" y="3296399"/>
              <a:ext cx="139047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21" name="Google Shape;10771;g3c96f182b49_4_13922"/>
            <p:cNvSpPr/>
            <p:nvPr/>
          </p:nvSpPr>
          <p:spPr>
            <a:xfrm flipH="1">
              <a:off x="3630220" y="3689137"/>
              <a:ext cx="317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22" name="Google Shape;10772;g3c96f182b49_4_13922"/>
            <p:cNvSpPr/>
            <p:nvPr/>
          </p:nvSpPr>
          <p:spPr>
            <a:xfrm flipH="1" flipV="1">
              <a:off x="2493814" y="2806731"/>
              <a:ext cx="14861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23" name="Google Shape;10773;g3c96f182b49_4_13922"/>
            <p:cNvSpPr/>
            <p:nvPr/>
          </p:nvSpPr>
          <p:spPr>
            <a:xfrm>
              <a:off x="2493814" y="2738038"/>
              <a:ext cx="153898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24" name="Google Shape;10774;g3c96f182b49_4_13922"/>
            <p:cNvSpPr/>
            <p:nvPr/>
          </p:nvSpPr>
          <p:spPr>
            <a:xfrm>
              <a:off x="26115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5" name="Google Shape;10775;g3c96f182b49_4_13922"/>
            <p:cNvSpPr/>
            <p:nvPr/>
          </p:nvSpPr>
          <p:spPr>
            <a:xfrm>
              <a:off x="2746592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6" name="Google Shape;10776;g3c96f182b49_4_13922"/>
            <p:cNvSpPr/>
            <p:nvPr/>
          </p:nvSpPr>
          <p:spPr>
            <a:xfrm>
              <a:off x="2745981" y="2864121"/>
              <a:ext cx="317565" cy="318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0" h="19668" fill="norm" stroke="1" extrusionOk="0">
                  <a:moveTo>
                    <a:pt x="16771" y="16769"/>
                  </a:moveTo>
                  <a:cubicBezTo>
                    <a:pt x="20649" y="12980"/>
                    <a:pt x="20649" y="6764"/>
                    <a:pt x="16771" y="2899"/>
                  </a:cubicBezTo>
                  <a:cubicBezTo>
                    <a:pt x="12968" y="-966"/>
                    <a:pt x="6730" y="-966"/>
                    <a:pt x="2852" y="2899"/>
                  </a:cubicBezTo>
                  <a:cubicBezTo>
                    <a:pt x="-951" y="6764"/>
                    <a:pt x="-951" y="12980"/>
                    <a:pt x="2852" y="16769"/>
                  </a:cubicBezTo>
                  <a:cubicBezTo>
                    <a:pt x="6730" y="20634"/>
                    <a:pt x="12968" y="20634"/>
                    <a:pt x="16771" y="16769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7" name="Google Shape;10777;g3c96f182b49_4_13922"/>
            <p:cNvSpPr/>
            <p:nvPr/>
          </p:nvSpPr>
          <p:spPr>
            <a:xfrm>
              <a:off x="3022718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8" name="Google Shape;10778;g3c96f182b49_4_13922"/>
            <p:cNvSpPr/>
            <p:nvPr/>
          </p:nvSpPr>
          <p:spPr>
            <a:xfrm>
              <a:off x="3157725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29" name="Google Shape;10779;g3c96f182b49_4_13922"/>
            <p:cNvSpPr/>
            <p:nvPr/>
          </p:nvSpPr>
          <p:spPr>
            <a:xfrm>
              <a:off x="3157019" y="2863721"/>
              <a:ext cx="317169" cy="31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8" h="20134" fill="norm" stroke="1" extrusionOk="0">
                  <a:moveTo>
                    <a:pt x="11698" y="20012"/>
                  </a:moveTo>
                  <a:cubicBezTo>
                    <a:pt x="17137" y="19080"/>
                    <a:pt x="20867" y="13949"/>
                    <a:pt x="19935" y="8436"/>
                  </a:cubicBezTo>
                  <a:cubicBezTo>
                    <a:pt x="19080" y="2997"/>
                    <a:pt x="13953" y="-733"/>
                    <a:pt x="8436" y="122"/>
                  </a:cubicBezTo>
                  <a:cubicBezTo>
                    <a:pt x="2997" y="1054"/>
                    <a:pt x="-733" y="6181"/>
                    <a:pt x="122" y="11698"/>
                  </a:cubicBezTo>
                  <a:cubicBezTo>
                    <a:pt x="1054" y="17137"/>
                    <a:pt x="6185" y="20867"/>
                    <a:pt x="11698" y="2001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0" name="Google Shape;10780;g3c96f182b49_4_13922"/>
            <p:cNvSpPr/>
            <p:nvPr/>
          </p:nvSpPr>
          <p:spPr>
            <a:xfrm>
              <a:off x="3433851" y="2738038"/>
              <a:ext cx="40522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1" name="Google Shape;10781;g3c96f182b49_4_13922"/>
            <p:cNvSpPr/>
            <p:nvPr/>
          </p:nvSpPr>
          <p:spPr>
            <a:xfrm>
              <a:off x="3568858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657"/>
                  </a:lnTo>
                  <a:lnTo>
                    <a:pt x="0" y="4130"/>
                  </a:lnTo>
                  <a:lnTo>
                    <a:pt x="21600" y="4130"/>
                  </a:lnTo>
                  <a:lnTo>
                    <a:pt x="0" y="641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2" name="Google Shape;10782;g3c96f182b49_4_13922"/>
            <p:cNvSpPr/>
            <p:nvPr/>
          </p:nvSpPr>
          <p:spPr>
            <a:xfrm>
              <a:off x="3568432" y="2865222"/>
              <a:ext cx="317504" cy="318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6" h="19682" fill="norm" stroke="1" extrusionOk="0">
                  <a:moveTo>
                    <a:pt x="12120" y="19430"/>
                  </a:moveTo>
                  <a:cubicBezTo>
                    <a:pt x="17370" y="18139"/>
                    <a:pt x="20638" y="12836"/>
                    <a:pt x="19422" y="7605"/>
                  </a:cubicBezTo>
                  <a:cubicBezTo>
                    <a:pt x="18127" y="2298"/>
                    <a:pt x="12881" y="-959"/>
                    <a:pt x="7556" y="252"/>
                  </a:cubicBezTo>
                  <a:cubicBezTo>
                    <a:pt x="2310" y="1543"/>
                    <a:pt x="-962" y="6846"/>
                    <a:pt x="254" y="12077"/>
                  </a:cubicBezTo>
                  <a:cubicBezTo>
                    <a:pt x="1473" y="17380"/>
                    <a:pt x="6795" y="20641"/>
                    <a:pt x="12120" y="1943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3" name="Google Shape;10783;g3c96f182b49_4_13922"/>
            <p:cNvSpPr/>
            <p:nvPr/>
          </p:nvSpPr>
          <p:spPr>
            <a:xfrm>
              <a:off x="3844984" y="2738038"/>
              <a:ext cx="40523" cy="558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657"/>
                  </a:lnTo>
                  <a:lnTo>
                    <a:pt x="21600" y="4130"/>
                  </a:lnTo>
                  <a:lnTo>
                    <a:pt x="0" y="4130"/>
                  </a:lnTo>
                  <a:lnTo>
                    <a:pt x="21600" y="641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4" name="Google Shape;10784;g3c96f182b49_4_13922"/>
            <p:cNvSpPr/>
            <p:nvPr/>
          </p:nvSpPr>
          <p:spPr>
            <a:xfrm>
              <a:off x="3598657" y="2896211"/>
              <a:ext cx="256288" cy="256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10" h="19560" fill="norm" stroke="1" extrusionOk="0">
                  <a:moveTo>
                    <a:pt x="12090" y="19272"/>
                  </a:moveTo>
                  <a:cubicBezTo>
                    <a:pt x="17347" y="18056"/>
                    <a:pt x="20634" y="12818"/>
                    <a:pt x="19320" y="7487"/>
                  </a:cubicBezTo>
                  <a:cubicBezTo>
                    <a:pt x="18099" y="2253"/>
                    <a:pt x="12839" y="-1020"/>
                    <a:pt x="7582" y="288"/>
                  </a:cubicBezTo>
                  <a:cubicBezTo>
                    <a:pt x="2321" y="1504"/>
                    <a:pt x="-966" y="6742"/>
                    <a:pt x="255" y="11975"/>
                  </a:cubicBezTo>
                  <a:cubicBezTo>
                    <a:pt x="1569" y="17307"/>
                    <a:pt x="6829" y="20580"/>
                    <a:pt x="12090" y="19272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5" name="Google Shape;10785;g3c96f182b49_4_13922"/>
            <p:cNvSpPr/>
            <p:nvPr/>
          </p:nvSpPr>
          <p:spPr>
            <a:xfrm>
              <a:off x="3187398" y="2895157"/>
              <a:ext cx="256264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372" y="-1279"/>
                    <a:pt x="2812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6" name="Google Shape;10786;g3c96f182b49_4_13922"/>
            <p:cNvSpPr/>
            <p:nvPr/>
          </p:nvSpPr>
          <p:spPr>
            <a:xfrm>
              <a:off x="2776265" y="2895157"/>
              <a:ext cx="256263" cy="256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31" h="19043" fill="norm" stroke="1" extrusionOk="0">
                  <a:moveTo>
                    <a:pt x="18303" y="13213"/>
                  </a:moveTo>
                  <a:cubicBezTo>
                    <a:pt x="20309" y="8289"/>
                    <a:pt x="18031" y="2729"/>
                    <a:pt x="13201" y="727"/>
                  </a:cubicBezTo>
                  <a:cubicBezTo>
                    <a:pt x="8277" y="-1279"/>
                    <a:pt x="2721" y="999"/>
                    <a:pt x="715" y="5919"/>
                  </a:cubicBezTo>
                  <a:cubicBezTo>
                    <a:pt x="-1291" y="10749"/>
                    <a:pt x="1078" y="16309"/>
                    <a:pt x="5907" y="18315"/>
                  </a:cubicBezTo>
                  <a:cubicBezTo>
                    <a:pt x="10741" y="20321"/>
                    <a:pt x="16301" y="18043"/>
                    <a:pt x="18303" y="13213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7" name="Google Shape;10787;g3c96f182b49_4_13922"/>
            <p:cNvSpPr/>
            <p:nvPr/>
          </p:nvSpPr>
          <p:spPr>
            <a:xfrm flipH="1">
              <a:off x="2493814" y="2648440"/>
              <a:ext cx="137085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38" name="Google Shape;10788;g3c96f182b49_4_13922"/>
            <p:cNvSpPr/>
            <p:nvPr/>
          </p:nvSpPr>
          <p:spPr>
            <a:xfrm>
              <a:off x="3442443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39" name="Google Shape;10789;g3c96f182b49_4_13922"/>
            <p:cNvSpPr/>
            <p:nvPr/>
          </p:nvSpPr>
          <p:spPr>
            <a:xfrm>
              <a:off x="3031310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0" name="Google Shape;10790;g3c96f182b49_4_13922"/>
            <p:cNvSpPr/>
            <p:nvPr/>
          </p:nvSpPr>
          <p:spPr>
            <a:xfrm>
              <a:off x="2620176" y="2648440"/>
              <a:ext cx="166938" cy="89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600" fill="norm" stroke="1" extrusionOk="0">
                  <a:moveTo>
                    <a:pt x="21139" y="21600"/>
                  </a:moveTo>
                  <a:cubicBezTo>
                    <a:pt x="21139" y="21600"/>
                    <a:pt x="19429" y="9164"/>
                    <a:pt x="9484" y="9164"/>
                  </a:cubicBezTo>
                  <a:cubicBezTo>
                    <a:pt x="-461" y="9164"/>
                    <a:pt x="3" y="0"/>
                    <a:pt x="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1" name="Google Shape;10791;g3c96f182b49_4_13922"/>
            <p:cNvSpPr/>
            <p:nvPr/>
          </p:nvSpPr>
          <p:spPr>
            <a:xfrm flipH="1">
              <a:off x="2493814" y="2105965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42" name="Google Shape;10792;g3c96f182b49_4_13922"/>
            <p:cNvSpPr/>
            <p:nvPr/>
          </p:nvSpPr>
          <p:spPr>
            <a:xfrm>
              <a:off x="2924565" y="2105965"/>
              <a:ext cx="78541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1" y="14270"/>
                  </a:lnTo>
                  <a:cubicBezTo>
                    <a:pt x="15121" y="14270"/>
                    <a:pt x="5197" y="3665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3" name="Google Shape;10793;g3c96f182b49_4_13922"/>
            <p:cNvSpPr/>
            <p:nvPr/>
          </p:nvSpPr>
          <p:spPr>
            <a:xfrm>
              <a:off x="2846030" y="2105965"/>
              <a:ext cx="616058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89" y="14270"/>
                  </a:lnTo>
                  <a:cubicBezTo>
                    <a:pt x="15189" y="14270"/>
                    <a:pt x="5250" y="4008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4" name="Google Shape;10794;g3c96f182b49_4_13922"/>
            <p:cNvSpPr/>
            <p:nvPr/>
          </p:nvSpPr>
          <p:spPr>
            <a:xfrm>
              <a:off x="2718355" y="2105965"/>
              <a:ext cx="413643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124" y="14270"/>
                  </a:lnTo>
                  <a:cubicBezTo>
                    <a:pt x="15124" y="14270"/>
                    <a:pt x="5065" y="4251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5" name="Google Shape;10795;g3c96f182b49_4_13922"/>
            <p:cNvSpPr/>
            <p:nvPr/>
          </p:nvSpPr>
          <p:spPr>
            <a:xfrm>
              <a:off x="2576015" y="2105965"/>
              <a:ext cx="153404" cy="54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17787"/>
                  </a:lnTo>
                  <a:lnTo>
                    <a:pt x="15894" y="14270"/>
                  </a:lnTo>
                  <a:cubicBezTo>
                    <a:pt x="15894" y="14270"/>
                    <a:pt x="9156" y="581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6" name="Google Shape;10796;g3c96f182b49_4_13922"/>
            <p:cNvSpPr/>
            <p:nvPr/>
          </p:nvSpPr>
          <p:spPr>
            <a:xfrm flipH="1">
              <a:off x="2493814" y="2033541"/>
              <a:ext cx="50928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47" name="Google Shape;10797;g3c96f182b49_4_13922"/>
            <p:cNvSpPr/>
            <p:nvPr/>
          </p:nvSpPr>
          <p:spPr>
            <a:xfrm flipH="1">
              <a:off x="2493814" y="1953784"/>
              <a:ext cx="46509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48" name="Google Shape;10798;g3c96f182b49_4_13922"/>
            <p:cNvSpPr/>
            <p:nvPr/>
          </p:nvSpPr>
          <p:spPr>
            <a:xfrm>
              <a:off x="2859538" y="1953784"/>
              <a:ext cx="78535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21600"/>
                  </a:moveTo>
                  <a:cubicBezTo>
                    <a:pt x="16877" y="21600"/>
                    <a:pt x="21600" y="16618"/>
                    <a:pt x="21600" y="10643"/>
                  </a:cubicBezTo>
                  <a:cubicBezTo>
                    <a:pt x="21600" y="4982"/>
                    <a:pt x="16877" y="0"/>
                    <a:pt x="10791" y="0"/>
                  </a:cubicBezTo>
                  <a:cubicBezTo>
                    <a:pt x="4723" y="0"/>
                    <a:pt x="0" y="4982"/>
                    <a:pt x="0" y="10643"/>
                  </a:cubicBezTo>
                  <a:cubicBezTo>
                    <a:pt x="0" y="16618"/>
                    <a:pt x="4723" y="21600"/>
                    <a:pt x="10791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49" name="Google Shape;10799;g3c96f182b49_4_13922"/>
            <p:cNvSpPr/>
            <p:nvPr/>
          </p:nvSpPr>
          <p:spPr>
            <a:xfrm>
              <a:off x="2706135" y="1953784"/>
              <a:ext cx="79757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50" name="Google Shape;10800;g3c96f182b49_4_13922"/>
            <p:cNvSpPr/>
            <p:nvPr/>
          </p:nvSpPr>
          <p:spPr>
            <a:xfrm>
              <a:off x="2553953" y="1953784"/>
              <a:ext cx="79758" cy="7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7" y="21600"/>
                  </a:moveTo>
                  <a:cubicBezTo>
                    <a:pt x="16618" y="21600"/>
                    <a:pt x="21600" y="16618"/>
                    <a:pt x="21600" y="10643"/>
                  </a:cubicBezTo>
                  <a:cubicBezTo>
                    <a:pt x="21600" y="4982"/>
                    <a:pt x="16618" y="0"/>
                    <a:pt x="10957" y="0"/>
                  </a:cubicBezTo>
                  <a:cubicBezTo>
                    <a:pt x="4982" y="0"/>
                    <a:pt x="0" y="4982"/>
                    <a:pt x="0" y="10643"/>
                  </a:cubicBezTo>
                  <a:cubicBezTo>
                    <a:pt x="0" y="16618"/>
                    <a:pt x="4982" y="21600"/>
                    <a:pt x="10957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51" name="Google Shape;10801;g3c96f182b49_4_13922"/>
            <p:cNvSpPr/>
            <p:nvPr/>
          </p:nvSpPr>
          <p:spPr>
            <a:xfrm flipH="1">
              <a:off x="2493814" y="1737797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2" name="Google Shape;10802;g3c96f182b49_4_13922"/>
            <p:cNvSpPr/>
            <p:nvPr/>
          </p:nvSpPr>
          <p:spPr>
            <a:xfrm flipH="1">
              <a:off x="2493814" y="1628582"/>
              <a:ext cx="7487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3" name="Google Shape;10803;g3c96f182b49_4_13922"/>
            <p:cNvSpPr/>
            <p:nvPr/>
          </p:nvSpPr>
          <p:spPr>
            <a:xfrm flipH="1">
              <a:off x="2493814" y="1491130"/>
              <a:ext cx="601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4" name="Google Shape;10804;g3c96f182b49_4_13922"/>
            <p:cNvSpPr/>
            <p:nvPr/>
          </p:nvSpPr>
          <p:spPr>
            <a:xfrm>
              <a:off x="2493814" y="1325442"/>
              <a:ext cx="39236" cy="3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12126"/>
                    <a:pt x="12146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55" name="Google Shape;10805;g3c96f182b49_4_13922"/>
            <p:cNvSpPr/>
            <p:nvPr/>
          </p:nvSpPr>
          <p:spPr>
            <a:xfrm>
              <a:off x="3490324" y="3365158"/>
              <a:ext cx="408690" cy="160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56" name="Google Shape;10806;g3c96f182b49_4_13922"/>
            <p:cNvSpPr/>
            <p:nvPr/>
          </p:nvSpPr>
          <p:spPr>
            <a:xfrm>
              <a:off x="3854825" y="3527116"/>
              <a:ext cx="1" cy="16202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7" name="Google Shape;10807;g3c96f182b49_4_13922"/>
            <p:cNvSpPr/>
            <p:nvPr/>
          </p:nvSpPr>
          <p:spPr>
            <a:xfrm>
              <a:off x="3208088" y="3525893"/>
              <a:ext cx="28223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8" name="Google Shape;10808;g3c96f182b49_4_13922"/>
            <p:cNvSpPr/>
            <p:nvPr/>
          </p:nvSpPr>
          <p:spPr>
            <a:xfrm flipH="1">
              <a:off x="3139330" y="3365158"/>
              <a:ext cx="350995" cy="13867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59" name="Google Shape;10809;g3c96f182b49_4_13922"/>
            <p:cNvSpPr/>
            <p:nvPr/>
          </p:nvSpPr>
          <p:spPr>
            <a:xfrm flipH="1">
              <a:off x="4345716" y="3676853"/>
              <a:ext cx="2417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0" name="Google Shape;10810;g3c96f182b49_4_13922"/>
            <p:cNvSpPr/>
            <p:nvPr/>
          </p:nvSpPr>
          <p:spPr>
            <a:xfrm flipH="1">
              <a:off x="4345715" y="384376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1" name="Google Shape;10811;g3c96f182b49_4_13922"/>
            <p:cNvSpPr/>
            <p:nvPr/>
          </p:nvSpPr>
          <p:spPr>
            <a:xfrm flipH="1">
              <a:off x="4345715" y="3919853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2" name="Google Shape;10812;g3c96f182b49_4_13922"/>
            <p:cNvSpPr/>
            <p:nvPr/>
          </p:nvSpPr>
          <p:spPr>
            <a:xfrm flipH="1">
              <a:off x="4345715" y="3891617"/>
              <a:ext cx="52279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3" name="Google Shape;10813;g3c96f182b49_4_13922"/>
            <p:cNvSpPr/>
            <p:nvPr/>
          </p:nvSpPr>
          <p:spPr>
            <a:xfrm flipH="1">
              <a:off x="4345716" y="4021736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4" name="Google Shape;10814;g3c96f182b49_4_13922"/>
            <p:cNvSpPr/>
            <p:nvPr/>
          </p:nvSpPr>
          <p:spPr>
            <a:xfrm flipH="1">
              <a:off x="4370286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5" name="Google Shape;10815;g3c96f182b49_4_13922"/>
            <p:cNvSpPr/>
            <p:nvPr/>
          </p:nvSpPr>
          <p:spPr>
            <a:xfrm>
              <a:off x="4345716" y="4360445"/>
              <a:ext cx="47371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6" name="Google Shape;10816;g3c96f182b49_4_13922"/>
            <p:cNvSpPr/>
            <p:nvPr/>
          </p:nvSpPr>
          <p:spPr>
            <a:xfrm flipH="1">
              <a:off x="4396014" y="5080829"/>
              <a:ext cx="45783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67" name="Google Shape;10817;g3c96f182b49_4_13922"/>
            <p:cNvSpPr/>
            <p:nvPr/>
          </p:nvSpPr>
          <p:spPr>
            <a:xfrm>
              <a:off x="448812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698" y="0"/>
                  </a:lnTo>
                  <a:lnTo>
                    <a:pt x="12698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68" name="Google Shape;10818;g3c96f182b49_4_13922"/>
            <p:cNvSpPr/>
            <p:nvPr/>
          </p:nvSpPr>
          <p:spPr>
            <a:xfrm>
              <a:off x="448812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698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69" name="Google Shape;10819;g3c96f182b49_4_13922"/>
            <p:cNvSpPr/>
            <p:nvPr/>
          </p:nvSpPr>
          <p:spPr>
            <a:xfrm>
              <a:off x="4425472" y="4495453"/>
              <a:ext cx="62649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9314" y="0"/>
                  </a:lnTo>
                  <a:lnTo>
                    <a:pt x="9314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0" name="Google Shape;10820;g3c96f182b49_4_13922"/>
            <p:cNvSpPr/>
            <p:nvPr/>
          </p:nvSpPr>
          <p:spPr>
            <a:xfrm>
              <a:off x="4425472" y="4418140"/>
              <a:ext cx="6264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9314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1" name="Google Shape;10821;g3c96f182b49_4_13922"/>
            <p:cNvSpPr/>
            <p:nvPr/>
          </p:nvSpPr>
          <p:spPr>
            <a:xfrm>
              <a:off x="4770356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72" name="Google Shape;10822;g3c96f182b49_4_13922"/>
            <p:cNvSpPr/>
            <p:nvPr/>
          </p:nvSpPr>
          <p:spPr>
            <a:xfrm>
              <a:off x="470777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902" y="0"/>
                  </a:lnTo>
                  <a:lnTo>
                    <a:pt x="8902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3" name="Google Shape;10823;g3c96f182b49_4_13922"/>
            <p:cNvSpPr/>
            <p:nvPr/>
          </p:nvSpPr>
          <p:spPr>
            <a:xfrm>
              <a:off x="4707773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336"/>
                  </a:lnTo>
                  <a:lnTo>
                    <a:pt x="4989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4" name="Google Shape;10824;g3c96f182b49_4_13922"/>
            <p:cNvSpPr/>
            <p:nvPr/>
          </p:nvSpPr>
          <p:spPr>
            <a:xfrm>
              <a:off x="4571543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5" name="Google Shape;10825;g3c96f182b49_4_13922"/>
            <p:cNvSpPr/>
            <p:nvPr/>
          </p:nvSpPr>
          <p:spPr>
            <a:xfrm>
              <a:off x="4535974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76" name="Google Shape;10826;g3c96f182b49_4_13922"/>
            <p:cNvSpPr/>
            <p:nvPr/>
          </p:nvSpPr>
          <p:spPr>
            <a:xfrm>
              <a:off x="4535974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77" name="Google Shape;10827;g3c96f182b49_4_13922"/>
            <p:cNvSpPr/>
            <p:nvPr/>
          </p:nvSpPr>
          <p:spPr>
            <a:xfrm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78" name="Google Shape;10828;g3c96f182b49_4_13922"/>
            <p:cNvSpPr/>
            <p:nvPr/>
          </p:nvSpPr>
          <p:spPr>
            <a:xfrm flipV="1">
              <a:off x="4562924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79" name="Google Shape;10829;g3c96f182b49_4_13922"/>
            <p:cNvSpPr/>
            <p:nvPr/>
          </p:nvSpPr>
          <p:spPr>
            <a:xfrm flipH="1">
              <a:off x="4535974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80" name="Google Shape;10830;g3c96f182b49_4_13922"/>
            <p:cNvSpPr/>
            <p:nvPr/>
          </p:nvSpPr>
          <p:spPr>
            <a:xfrm>
              <a:off x="4250007" y="4079431"/>
              <a:ext cx="190195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1" name="Google Shape;10831;g3c96f182b49_4_13922"/>
            <p:cNvSpPr/>
            <p:nvPr/>
          </p:nvSpPr>
          <p:spPr>
            <a:xfrm>
              <a:off x="4250007" y="4175140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82" name="Google Shape;10832;g3c96f182b49_4_13922"/>
            <p:cNvSpPr/>
            <p:nvPr/>
          </p:nvSpPr>
          <p:spPr>
            <a:xfrm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83" name="Google Shape;10833;g3c96f182b49_4_13922"/>
            <p:cNvSpPr/>
            <p:nvPr/>
          </p:nvSpPr>
          <p:spPr>
            <a:xfrm flipV="1">
              <a:off x="4278244" y="4107603"/>
              <a:ext cx="133786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84" name="Google Shape;10834;g3c96f182b49_4_13922"/>
            <p:cNvSpPr/>
            <p:nvPr/>
          </p:nvSpPr>
          <p:spPr>
            <a:xfrm flipH="1">
              <a:off x="4250007" y="4269626"/>
              <a:ext cx="19019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85" name="Google Shape;10835;g3c96f182b49_4_13922"/>
            <p:cNvSpPr/>
            <p:nvPr/>
          </p:nvSpPr>
          <p:spPr>
            <a:xfrm>
              <a:off x="4680758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4751" y="0"/>
                    <a:pt x="11076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6" name="Google Shape;10836;g3c96f182b49_4_13922"/>
            <p:cNvSpPr/>
            <p:nvPr/>
          </p:nvSpPr>
          <p:spPr>
            <a:xfrm>
              <a:off x="4629238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611" y="0"/>
                    <a:pt x="10787" y="0"/>
                  </a:cubicBezTo>
                  <a:cubicBezTo>
                    <a:pt x="16449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7" name="Google Shape;10837;g3c96f182b49_4_13922"/>
            <p:cNvSpPr/>
            <p:nvPr/>
          </p:nvSpPr>
          <p:spPr>
            <a:xfrm>
              <a:off x="4396014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7206"/>
                  </a:lnTo>
                  <a:cubicBezTo>
                    <a:pt x="0" y="3432"/>
                    <a:pt x="5144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8" name="Google Shape;10838;g3c96f182b49_4_13922"/>
            <p:cNvSpPr/>
            <p:nvPr/>
          </p:nvSpPr>
          <p:spPr>
            <a:xfrm>
              <a:off x="4345716" y="4418140"/>
              <a:ext cx="50299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4751" y="0"/>
                    <a:pt x="10551" y="0"/>
                  </a:cubicBez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89" name="Google Shape;10839;g3c96f182b49_4_13922"/>
            <p:cNvSpPr/>
            <p:nvPr/>
          </p:nvSpPr>
          <p:spPr>
            <a:xfrm>
              <a:off x="4577653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206"/>
                  </a:moveTo>
                  <a:cubicBezTo>
                    <a:pt x="0" y="3432"/>
                    <a:pt x="5144" y="0"/>
                    <a:pt x="10800" y="0"/>
                  </a:cubicBezTo>
                  <a:cubicBezTo>
                    <a:pt x="16968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0" name="Google Shape;10840;g3c96f182b49_4_13922"/>
            <p:cNvSpPr/>
            <p:nvPr/>
          </p:nvSpPr>
          <p:spPr>
            <a:xfrm>
              <a:off x="45273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16877" y="0"/>
                    <a:pt x="21600" y="3432"/>
                    <a:pt x="21600" y="7206"/>
                  </a:cubicBez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1" name="Google Shape;10841;g3c96f182b49_4_13922"/>
            <p:cNvSpPr/>
            <p:nvPr/>
          </p:nvSpPr>
          <p:spPr>
            <a:xfrm>
              <a:off x="4750739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2" name="Google Shape;10842;g3c96f182b49_4_13922"/>
            <p:cNvSpPr/>
            <p:nvPr/>
          </p:nvSpPr>
          <p:spPr>
            <a:xfrm>
              <a:off x="4666029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3" name="Google Shape;10843;g3c96f182b49_4_13922"/>
            <p:cNvSpPr/>
            <p:nvPr/>
          </p:nvSpPr>
          <p:spPr>
            <a:xfrm>
              <a:off x="4582606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4" name="Google Shape;10844;g3c96f182b49_4_13922"/>
            <p:cNvSpPr/>
            <p:nvPr/>
          </p:nvSpPr>
          <p:spPr>
            <a:xfrm>
              <a:off x="4499119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5" name="Google Shape;10845;g3c96f182b49_4_13922"/>
            <p:cNvSpPr/>
            <p:nvPr/>
          </p:nvSpPr>
          <p:spPr>
            <a:xfrm>
              <a:off x="441447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6" name="Google Shape;10846;g3c96f182b49_4_13922"/>
            <p:cNvSpPr/>
            <p:nvPr/>
          </p:nvSpPr>
          <p:spPr>
            <a:xfrm>
              <a:off x="4330986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197" name="Google Shape;10847;g3c96f182b49_4_13922"/>
            <p:cNvSpPr/>
            <p:nvPr/>
          </p:nvSpPr>
          <p:spPr>
            <a:xfrm flipV="1">
              <a:off x="4388681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98" name="Google Shape;10848;g3c96f182b49_4_13922"/>
            <p:cNvSpPr/>
            <p:nvPr/>
          </p:nvSpPr>
          <p:spPr>
            <a:xfrm flipV="1">
              <a:off x="4470882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199" name="Google Shape;10849;g3c96f182b49_4_13922"/>
            <p:cNvSpPr/>
            <p:nvPr/>
          </p:nvSpPr>
          <p:spPr>
            <a:xfrm flipV="1">
              <a:off x="4553148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0" name="Google Shape;10850;g3c96f182b49_4_13922"/>
            <p:cNvSpPr/>
            <p:nvPr/>
          </p:nvSpPr>
          <p:spPr>
            <a:xfrm flipV="1">
              <a:off x="4635348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1" name="Google Shape;10851;g3c96f182b49_4_13922"/>
            <p:cNvSpPr/>
            <p:nvPr/>
          </p:nvSpPr>
          <p:spPr>
            <a:xfrm flipV="1">
              <a:off x="4717614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2" name="Google Shape;10852;g3c96f182b49_4_13922"/>
            <p:cNvSpPr/>
            <p:nvPr/>
          </p:nvSpPr>
          <p:spPr>
            <a:xfrm flipV="1">
              <a:off x="4799815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3" name="Google Shape;10853;g3c96f182b49_4_13922"/>
            <p:cNvSpPr/>
            <p:nvPr/>
          </p:nvSpPr>
          <p:spPr>
            <a:xfrm>
              <a:off x="4248397" y="3435074"/>
              <a:ext cx="97319" cy="13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65" h="21600" fill="norm" stroke="1" extrusionOk="0">
                  <a:moveTo>
                    <a:pt x="1789" y="21600"/>
                  </a:moveTo>
                  <a:cubicBezTo>
                    <a:pt x="-2135" y="18490"/>
                    <a:pt x="78" y="12065"/>
                    <a:pt x="11617" y="14788"/>
                  </a:cubicBezTo>
                  <a:cubicBezTo>
                    <a:pt x="6459" y="4865"/>
                    <a:pt x="19465" y="0"/>
                    <a:pt x="1946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04" name="Google Shape;10854;g3c96f182b49_4_13922"/>
            <p:cNvSpPr/>
            <p:nvPr/>
          </p:nvSpPr>
          <p:spPr>
            <a:xfrm>
              <a:off x="4102715" y="3676853"/>
              <a:ext cx="243002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5" name="Google Shape;10855;g3c96f182b49_4_13922"/>
            <p:cNvSpPr/>
            <p:nvPr/>
          </p:nvSpPr>
          <p:spPr>
            <a:xfrm>
              <a:off x="3821700" y="384376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6" name="Google Shape;10856;g3c96f182b49_4_13922"/>
            <p:cNvSpPr/>
            <p:nvPr/>
          </p:nvSpPr>
          <p:spPr>
            <a:xfrm>
              <a:off x="3821700" y="3919853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7" name="Google Shape;10857;g3c96f182b49_4_13922"/>
            <p:cNvSpPr/>
            <p:nvPr/>
          </p:nvSpPr>
          <p:spPr>
            <a:xfrm>
              <a:off x="3821700" y="3891617"/>
              <a:ext cx="52401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8" name="Google Shape;10858;g3c96f182b49_4_13922"/>
            <p:cNvSpPr/>
            <p:nvPr/>
          </p:nvSpPr>
          <p:spPr>
            <a:xfrm>
              <a:off x="3870776" y="4021736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09" name="Google Shape;10859;g3c96f182b49_4_13922"/>
            <p:cNvSpPr/>
            <p:nvPr/>
          </p:nvSpPr>
          <p:spPr>
            <a:xfrm>
              <a:off x="3870777" y="5019468"/>
              <a:ext cx="44914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10" name="Google Shape;10860;g3c96f182b49_4_13922"/>
            <p:cNvSpPr/>
            <p:nvPr/>
          </p:nvSpPr>
          <p:spPr>
            <a:xfrm flipH="1">
              <a:off x="3870776" y="4360445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11" name="Google Shape;10861;g3c96f182b49_4_13922"/>
            <p:cNvSpPr/>
            <p:nvPr/>
          </p:nvSpPr>
          <p:spPr>
            <a:xfrm>
              <a:off x="3836430" y="5080829"/>
              <a:ext cx="45776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12" name="Google Shape;10862;g3c96f182b49_4_13922"/>
            <p:cNvSpPr/>
            <p:nvPr/>
          </p:nvSpPr>
          <p:spPr>
            <a:xfrm>
              <a:off x="4139570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8880" y="0"/>
                  </a:lnTo>
                  <a:lnTo>
                    <a:pt x="8880" y="19336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3" name="Google Shape;10863;g3c96f182b49_4_13922"/>
            <p:cNvSpPr/>
            <p:nvPr/>
          </p:nvSpPr>
          <p:spPr>
            <a:xfrm>
              <a:off x="4139570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888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4" name="Google Shape;10864;g3c96f182b49_4_13922"/>
            <p:cNvSpPr/>
            <p:nvPr/>
          </p:nvSpPr>
          <p:spPr>
            <a:xfrm>
              <a:off x="42021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276" y="0"/>
                  </a:lnTo>
                  <a:lnTo>
                    <a:pt x="12276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5" name="Google Shape;10865;g3c96f182b49_4_13922"/>
            <p:cNvSpPr/>
            <p:nvPr/>
          </p:nvSpPr>
          <p:spPr>
            <a:xfrm>
              <a:off x="4202153" y="4418140"/>
              <a:ext cx="62584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12276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6" name="Google Shape;10866;g3c96f182b49_4_13922"/>
            <p:cNvSpPr/>
            <p:nvPr/>
          </p:nvSpPr>
          <p:spPr>
            <a:xfrm flipH="1">
              <a:off x="3870777" y="4495453"/>
              <a:ext cx="49077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17" name="Google Shape;10867;g3c96f182b49_4_13922"/>
            <p:cNvSpPr/>
            <p:nvPr/>
          </p:nvSpPr>
          <p:spPr>
            <a:xfrm>
              <a:off x="3919853" y="4495453"/>
              <a:ext cx="62584" cy="58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2720" y="0"/>
                  </a:lnTo>
                  <a:lnTo>
                    <a:pt x="12720" y="19336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8" name="Google Shape;10868;g3c96f182b49_4_13922"/>
            <p:cNvSpPr/>
            <p:nvPr/>
          </p:nvSpPr>
          <p:spPr>
            <a:xfrm>
              <a:off x="3870777" y="4416918"/>
              <a:ext cx="111660" cy="78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336"/>
                  </a:lnTo>
                  <a:lnTo>
                    <a:pt x="16623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19" name="Google Shape;10869;g3c96f182b49_4_13922"/>
            <p:cNvSpPr/>
            <p:nvPr/>
          </p:nvSpPr>
          <p:spPr>
            <a:xfrm>
              <a:off x="4003340" y="4631683"/>
              <a:ext cx="115327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0" name="Google Shape;10870;g3c96f182b49_4_13922"/>
            <p:cNvSpPr/>
            <p:nvPr/>
          </p:nvSpPr>
          <p:spPr>
            <a:xfrm>
              <a:off x="4288020" y="4631683"/>
              <a:ext cx="115391" cy="5029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1" name="Google Shape;10871;g3c96f182b49_4_13922"/>
            <p:cNvSpPr/>
            <p:nvPr/>
          </p:nvSpPr>
          <p:spPr>
            <a:xfrm>
              <a:off x="3965263" y="4079431"/>
              <a:ext cx="190259" cy="281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2" name="Google Shape;10872;g3c96f182b49_4_13922"/>
            <p:cNvSpPr/>
            <p:nvPr/>
          </p:nvSpPr>
          <p:spPr>
            <a:xfrm flipH="1">
              <a:off x="3965263" y="4175140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23" name="Google Shape;10873;g3c96f182b49_4_13922"/>
            <p:cNvSpPr/>
            <p:nvPr/>
          </p:nvSpPr>
          <p:spPr>
            <a:xfrm flipH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24" name="Google Shape;10874;g3c96f182b49_4_13922"/>
            <p:cNvSpPr/>
            <p:nvPr/>
          </p:nvSpPr>
          <p:spPr>
            <a:xfrm flipH="1" flipV="1">
              <a:off x="3992277" y="4107603"/>
              <a:ext cx="135009" cy="13378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25" name="Google Shape;10875;g3c96f182b49_4_13922"/>
            <p:cNvSpPr/>
            <p:nvPr/>
          </p:nvSpPr>
          <p:spPr>
            <a:xfrm>
              <a:off x="3965263" y="4269626"/>
              <a:ext cx="19025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26" name="Google Shape;10876;g3c96f182b49_4_13922"/>
            <p:cNvSpPr/>
            <p:nvPr/>
          </p:nvSpPr>
          <p:spPr>
            <a:xfrm>
              <a:off x="3959152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849" y="0"/>
                    <a:pt x="11049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7" name="Google Shape;10877;g3c96f182b49_4_13922"/>
            <p:cNvSpPr/>
            <p:nvPr/>
          </p:nvSpPr>
          <p:spPr>
            <a:xfrm>
              <a:off x="4009451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989" y="0"/>
                    <a:pt x="10813" y="0"/>
                  </a:cubicBezTo>
                  <a:cubicBezTo>
                    <a:pt x="51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8" name="Google Shape;10878;g3c96f182b49_4_13922"/>
            <p:cNvSpPr/>
            <p:nvPr/>
          </p:nvSpPr>
          <p:spPr>
            <a:xfrm>
              <a:off x="4242611" y="4418140"/>
              <a:ext cx="51585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7206"/>
                  </a:lnTo>
                  <a:cubicBezTo>
                    <a:pt x="21600" y="3432"/>
                    <a:pt x="16456" y="0"/>
                    <a:pt x="1080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29" name="Google Shape;10879;g3c96f182b49_4_13922"/>
            <p:cNvSpPr/>
            <p:nvPr/>
          </p:nvSpPr>
          <p:spPr>
            <a:xfrm>
              <a:off x="4294195" y="4418140"/>
              <a:ext cx="51521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49" y="0"/>
                    <a:pt x="10787" y="0"/>
                  </a:cubicBezTo>
                  <a:cubicBezTo>
                    <a:pt x="4638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0" name="Google Shape;10880;g3c96f182b49_4_13922"/>
            <p:cNvSpPr/>
            <p:nvPr/>
          </p:nvSpPr>
          <p:spPr>
            <a:xfrm>
              <a:off x="4060971" y="4418140"/>
              <a:ext cx="51586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7206"/>
                  </a:moveTo>
                  <a:cubicBezTo>
                    <a:pt x="21600" y="3432"/>
                    <a:pt x="16456" y="0"/>
                    <a:pt x="10800" y="0"/>
                  </a:cubicBezTo>
                  <a:cubicBezTo>
                    <a:pt x="4632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1" name="Google Shape;10881;g3c96f182b49_4_13922"/>
            <p:cNvSpPr/>
            <p:nvPr/>
          </p:nvSpPr>
          <p:spPr>
            <a:xfrm>
              <a:off x="4112555" y="4418140"/>
              <a:ext cx="50300" cy="77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76" y="0"/>
                  </a:moveTo>
                  <a:cubicBezTo>
                    <a:pt x="4751" y="0"/>
                    <a:pt x="0" y="3432"/>
                    <a:pt x="0" y="7206"/>
                  </a:cubicBez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2" name="Google Shape;10882;g3c96f182b49_4_13922"/>
            <p:cNvSpPr/>
            <p:nvPr/>
          </p:nvSpPr>
          <p:spPr>
            <a:xfrm>
              <a:off x="3912520" y="3961597"/>
              <a:ext cx="27016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3" name="Google Shape;10883;g3c96f182b49_4_13922"/>
            <p:cNvSpPr/>
            <p:nvPr/>
          </p:nvSpPr>
          <p:spPr>
            <a:xfrm>
              <a:off x="399594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4" name="Google Shape;10884;g3c96f182b49_4_13922"/>
            <p:cNvSpPr/>
            <p:nvPr/>
          </p:nvSpPr>
          <p:spPr>
            <a:xfrm>
              <a:off x="4079431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5" name="Google Shape;10885;g3c96f182b49_4_13922"/>
            <p:cNvSpPr/>
            <p:nvPr/>
          </p:nvSpPr>
          <p:spPr>
            <a:xfrm>
              <a:off x="3617935" y="3961597"/>
              <a:ext cx="28237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6" name="Google Shape;10886;g3c96f182b49_4_13922"/>
            <p:cNvSpPr/>
            <p:nvPr/>
          </p:nvSpPr>
          <p:spPr>
            <a:xfrm>
              <a:off x="3702644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7" name="Google Shape;10887;g3c96f182b49_4_13922"/>
            <p:cNvSpPr/>
            <p:nvPr/>
          </p:nvSpPr>
          <p:spPr>
            <a:xfrm>
              <a:off x="3786067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8" name="Google Shape;10888;g3c96f182b49_4_13922"/>
            <p:cNvSpPr/>
            <p:nvPr/>
          </p:nvSpPr>
          <p:spPr>
            <a:xfrm>
              <a:off x="4164076" y="3961597"/>
              <a:ext cx="27015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39" name="Google Shape;10889;g3c96f182b49_4_13922"/>
            <p:cNvSpPr/>
            <p:nvPr/>
          </p:nvSpPr>
          <p:spPr>
            <a:xfrm>
              <a:off x="4247563" y="3961597"/>
              <a:ext cx="28238" cy="2823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40" name="Google Shape;10890;g3c96f182b49_4_13922"/>
            <p:cNvSpPr/>
            <p:nvPr/>
          </p:nvSpPr>
          <p:spPr>
            <a:xfrm>
              <a:off x="3870776" y="4079431"/>
              <a:ext cx="474940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1" name="Google Shape;10891;g3c96f182b49_4_13922"/>
            <p:cNvSpPr/>
            <p:nvPr/>
          </p:nvSpPr>
          <p:spPr>
            <a:xfrm flipV="1">
              <a:off x="4301528" y="3563971"/>
              <a:ext cx="1" cy="27979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2" name="Google Shape;10892;g3c96f182b49_4_13922"/>
            <p:cNvSpPr/>
            <p:nvPr/>
          </p:nvSpPr>
          <p:spPr>
            <a:xfrm flipV="1">
              <a:off x="4219327" y="3600762"/>
              <a:ext cx="1" cy="24300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3" name="Google Shape;10893;g3c96f182b49_4_13922"/>
            <p:cNvSpPr/>
            <p:nvPr/>
          </p:nvSpPr>
          <p:spPr>
            <a:xfrm flipV="1">
              <a:off x="4137061" y="3637617"/>
              <a:ext cx="1" cy="20614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4" name="Google Shape;10894;g3c96f182b49_4_13922"/>
            <p:cNvSpPr/>
            <p:nvPr/>
          </p:nvSpPr>
          <p:spPr>
            <a:xfrm flipV="1">
              <a:off x="4054860" y="3711199"/>
              <a:ext cx="1" cy="13256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5" name="Google Shape;10895;g3c96f182b49_4_13922"/>
            <p:cNvSpPr/>
            <p:nvPr/>
          </p:nvSpPr>
          <p:spPr>
            <a:xfrm flipV="1">
              <a:off x="3972659" y="3760340"/>
              <a:ext cx="1" cy="8342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6" name="Google Shape;10896;g3c96f182b49_4_13922"/>
            <p:cNvSpPr/>
            <p:nvPr/>
          </p:nvSpPr>
          <p:spPr>
            <a:xfrm flipV="1">
              <a:off x="3890394" y="3808194"/>
              <a:ext cx="1" cy="355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47" name="Google Shape;10897;g3c96f182b49_4_13922"/>
            <p:cNvSpPr/>
            <p:nvPr/>
          </p:nvSpPr>
          <p:spPr>
            <a:xfrm>
              <a:off x="4345716" y="4918872"/>
              <a:ext cx="60140" cy="3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17188" y="2160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48" name="Google Shape;10898;g3c96f182b49_4_13922"/>
            <p:cNvSpPr/>
            <p:nvPr/>
          </p:nvSpPr>
          <p:spPr>
            <a:xfrm>
              <a:off x="4365333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487" y="5299"/>
                  </a:lnTo>
                  <a:lnTo>
                    <a:pt x="21600" y="1029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49" name="Google Shape;10899;g3c96f182b49_4_13922"/>
            <p:cNvSpPr/>
            <p:nvPr/>
          </p:nvSpPr>
          <p:spPr>
            <a:xfrm>
              <a:off x="4284354" y="4844003"/>
              <a:ext cx="61363" cy="11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21600"/>
                  </a:moveTo>
                  <a:cubicBezTo>
                    <a:pt x="4325" y="21600"/>
                    <a:pt x="0" y="14326"/>
                    <a:pt x="0" y="14326"/>
                  </a:cubicBezTo>
                  <a:lnTo>
                    <a:pt x="21600" y="14326"/>
                  </a:lnTo>
                  <a:lnTo>
                    <a:pt x="21600" y="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0" name="Google Shape;10900;g3c96f182b49_4_13922"/>
            <p:cNvSpPr/>
            <p:nvPr/>
          </p:nvSpPr>
          <p:spPr>
            <a:xfrm>
              <a:off x="4294195" y="4954440"/>
              <a:ext cx="30682" cy="265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8113" y="5299"/>
                  </a:lnTo>
                  <a:lnTo>
                    <a:pt x="0" y="1029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1" name="Google Shape;10901;g3c96f182b49_4_13922"/>
            <p:cNvSpPr/>
            <p:nvPr/>
          </p:nvSpPr>
          <p:spPr>
            <a:xfrm>
              <a:off x="4319923" y="4788752"/>
              <a:ext cx="50364" cy="5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62" y="21600"/>
                  </a:moveTo>
                  <a:cubicBezTo>
                    <a:pt x="16855" y="21600"/>
                    <a:pt x="21600" y="16877"/>
                    <a:pt x="21600" y="10551"/>
                  </a:cubicBezTo>
                  <a:cubicBezTo>
                    <a:pt x="21600" y="4751"/>
                    <a:pt x="16855" y="0"/>
                    <a:pt x="11062" y="0"/>
                  </a:cubicBezTo>
                  <a:cubicBezTo>
                    <a:pt x="4745" y="0"/>
                    <a:pt x="0" y="4751"/>
                    <a:pt x="0" y="10551"/>
                  </a:cubicBezTo>
                  <a:cubicBezTo>
                    <a:pt x="0" y="16877"/>
                    <a:pt x="4745" y="21600"/>
                    <a:pt x="11062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2" name="Google Shape;10902;g3c96f182b49_4_13922"/>
            <p:cNvSpPr/>
            <p:nvPr/>
          </p:nvSpPr>
          <p:spPr>
            <a:xfrm flipH="1">
              <a:off x="3546797" y="3755387"/>
              <a:ext cx="40129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53" name="Google Shape;10903;g3c96f182b49_4_13922"/>
            <p:cNvSpPr/>
            <p:nvPr/>
          </p:nvSpPr>
          <p:spPr>
            <a:xfrm>
              <a:off x="3546797" y="384376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54" name="Google Shape;10904;g3c96f182b49_4_13922"/>
            <p:cNvSpPr/>
            <p:nvPr/>
          </p:nvSpPr>
          <p:spPr>
            <a:xfrm>
              <a:off x="3546797" y="3919853"/>
              <a:ext cx="19881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55" name="Google Shape;10905;g3c96f182b49_4_13922"/>
            <p:cNvSpPr/>
            <p:nvPr/>
          </p:nvSpPr>
          <p:spPr>
            <a:xfrm>
              <a:off x="3347984" y="3962819"/>
              <a:ext cx="236827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33" y="0"/>
                  </a:moveTo>
                  <a:cubicBezTo>
                    <a:pt x="20034" y="0"/>
                    <a:pt x="21600" y="4875"/>
                    <a:pt x="21600" y="10791"/>
                  </a:cubicBezTo>
                  <a:cubicBezTo>
                    <a:pt x="21600" y="16725"/>
                    <a:pt x="20034" y="21600"/>
                    <a:pt x="18133" y="21600"/>
                  </a:cubicBezTo>
                  <a:cubicBezTo>
                    <a:pt x="16226" y="21600"/>
                    <a:pt x="14660" y="16725"/>
                    <a:pt x="14660" y="10791"/>
                  </a:cubicBezTo>
                  <a:lnTo>
                    <a:pt x="6940" y="10791"/>
                  </a:lnTo>
                  <a:cubicBezTo>
                    <a:pt x="6940" y="16725"/>
                    <a:pt x="5374" y="21600"/>
                    <a:pt x="3467" y="21600"/>
                  </a:cubicBezTo>
                  <a:cubicBezTo>
                    <a:pt x="1566" y="21600"/>
                    <a:pt x="0" y="16725"/>
                    <a:pt x="0" y="10791"/>
                  </a:cubicBezTo>
                  <a:cubicBezTo>
                    <a:pt x="0" y="4875"/>
                    <a:pt x="1566" y="0"/>
                    <a:pt x="346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6" name="Google Shape;10906;g3c96f182b49_4_13922"/>
            <p:cNvSpPr/>
            <p:nvPr/>
          </p:nvSpPr>
          <p:spPr>
            <a:xfrm>
              <a:off x="3465753" y="4025403"/>
              <a:ext cx="63871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5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7" name="Google Shape;10907;g3c96f182b49_4_13922"/>
            <p:cNvSpPr/>
            <p:nvPr/>
          </p:nvSpPr>
          <p:spPr>
            <a:xfrm>
              <a:off x="346704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94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494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58" name="Google Shape;10908;g3c96f182b49_4_13922"/>
            <p:cNvSpPr/>
            <p:nvPr/>
          </p:nvSpPr>
          <p:spPr>
            <a:xfrm>
              <a:off x="3589763" y="5019468"/>
              <a:ext cx="20614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59" name="Google Shape;10909;g3c96f182b49_4_13922"/>
            <p:cNvSpPr/>
            <p:nvPr/>
          </p:nvSpPr>
          <p:spPr>
            <a:xfrm>
              <a:off x="3403170" y="4025403"/>
              <a:ext cx="62584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818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0" name="Google Shape;10910;g3c96f182b49_4_13922"/>
            <p:cNvSpPr/>
            <p:nvPr/>
          </p:nvSpPr>
          <p:spPr>
            <a:xfrm>
              <a:off x="3372490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106" y="0"/>
                  </a:moveTo>
                  <a:cubicBezTo>
                    <a:pt x="3128" y="0"/>
                    <a:pt x="0" y="4755"/>
                    <a:pt x="0" y="10800"/>
                  </a:cubicBezTo>
                  <a:cubicBezTo>
                    <a:pt x="0" y="16415"/>
                    <a:pt x="3128" y="21600"/>
                    <a:pt x="7106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1" name="Google Shape;10911;g3c96f182b49_4_13922"/>
            <p:cNvSpPr/>
            <p:nvPr/>
          </p:nvSpPr>
          <p:spPr>
            <a:xfrm>
              <a:off x="2956468" y="3962819"/>
              <a:ext cx="235605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5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5" y="21600"/>
                  </a:cubicBezTo>
                  <a:cubicBezTo>
                    <a:pt x="16204" y="21600"/>
                    <a:pt x="14624" y="16725"/>
                    <a:pt x="14624" y="10791"/>
                  </a:cubicBezTo>
                  <a:lnTo>
                    <a:pt x="6976" y="10791"/>
                  </a:lnTo>
                  <a:cubicBezTo>
                    <a:pt x="6976" y="16725"/>
                    <a:pt x="5401" y="21600"/>
                    <a:pt x="3491" y="21600"/>
                  </a:cubicBezTo>
                  <a:cubicBezTo>
                    <a:pt x="1574" y="21600"/>
                    <a:pt x="0" y="16725"/>
                    <a:pt x="0" y="10791"/>
                  </a:cubicBezTo>
                  <a:cubicBezTo>
                    <a:pt x="0" y="4875"/>
                    <a:pt x="1574" y="0"/>
                    <a:pt x="3491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2" name="Google Shape;10912;g3c96f182b49_4_13922"/>
            <p:cNvSpPr/>
            <p:nvPr/>
          </p:nvSpPr>
          <p:spPr>
            <a:xfrm>
              <a:off x="3074302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3" name="Google Shape;10913;g3c96f182b49_4_13922"/>
            <p:cNvSpPr/>
            <p:nvPr/>
          </p:nvSpPr>
          <p:spPr>
            <a:xfrm>
              <a:off x="3074302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586" y="0"/>
                  </a:moveTo>
                  <a:cubicBezTo>
                    <a:pt x="18512" y="0"/>
                    <a:pt x="21600" y="4755"/>
                    <a:pt x="21600" y="10800"/>
                  </a:cubicBezTo>
                  <a:cubicBezTo>
                    <a:pt x="21600" y="16415"/>
                    <a:pt x="18512" y="21600"/>
                    <a:pt x="14586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4" name="Google Shape;10914;g3c96f182b49_4_13922"/>
            <p:cNvSpPr/>
            <p:nvPr/>
          </p:nvSpPr>
          <p:spPr>
            <a:xfrm>
              <a:off x="3010497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37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5" name="Google Shape;10915;g3c96f182b49_4_13922"/>
            <p:cNvSpPr/>
            <p:nvPr/>
          </p:nvSpPr>
          <p:spPr>
            <a:xfrm>
              <a:off x="2979816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73" y="0"/>
                    <a:pt x="0" y="4755"/>
                    <a:pt x="0" y="10800"/>
                  </a:cubicBezTo>
                  <a:cubicBezTo>
                    <a:pt x="0" y="16415"/>
                    <a:pt x="3367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6" name="Google Shape;10916;g3c96f182b49_4_13922"/>
            <p:cNvSpPr/>
            <p:nvPr/>
          </p:nvSpPr>
          <p:spPr>
            <a:xfrm>
              <a:off x="2564952" y="3962819"/>
              <a:ext cx="235670" cy="76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110" y="0"/>
                  </a:moveTo>
                  <a:cubicBezTo>
                    <a:pt x="20026" y="0"/>
                    <a:pt x="21600" y="4875"/>
                    <a:pt x="21600" y="10791"/>
                  </a:cubicBezTo>
                  <a:cubicBezTo>
                    <a:pt x="21600" y="16725"/>
                    <a:pt x="20026" y="21600"/>
                    <a:pt x="18110" y="21600"/>
                  </a:cubicBezTo>
                  <a:cubicBezTo>
                    <a:pt x="16200" y="21600"/>
                    <a:pt x="14626" y="16725"/>
                    <a:pt x="14626" y="10791"/>
                  </a:cubicBezTo>
                  <a:lnTo>
                    <a:pt x="6862" y="10791"/>
                  </a:lnTo>
                  <a:cubicBezTo>
                    <a:pt x="6862" y="16725"/>
                    <a:pt x="5400" y="21600"/>
                    <a:pt x="3378" y="21600"/>
                  </a:cubicBezTo>
                  <a:cubicBezTo>
                    <a:pt x="1462" y="21600"/>
                    <a:pt x="0" y="16725"/>
                    <a:pt x="0" y="10791"/>
                  </a:cubicBezTo>
                  <a:cubicBezTo>
                    <a:pt x="0" y="4875"/>
                    <a:pt x="1462" y="0"/>
                    <a:pt x="3378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7" name="Google Shape;10917;g3c96f182b49_4_13922"/>
            <p:cNvSpPr/>
            <p:nvPr/>
          </p:nvSpPr>
          <p:spPr>
            <a:xfrm>
              <a:off x="2682786" y="4025403"/>
              <a:ext cx="63807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441" y="0"/>
                  </a:move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8" name="Google Shape;10918;g3c96f182b49_4_13922"/>
            <p:cNvSpPr/>
            <p:nvPr/>
          </p:nvSpPr>
          <p:spPr>
            <a:xfrm>
              <a:off x="2682786" y="5019468"/>
              <a:ext cx="93265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77" y="0"/>
                  </a:moveTo>
                  <a:cubicBezTo>
                    <a:pt x="18472" y="0"/>
                    <a:pt x="21600" y="4755"/>
                    <a:pt x="21600" y="10800"/>
                  </a:cubicBezTo>
                  <a:cubicBezTo>
                    <a:pt x="21600" y="16415"/>
                    <a:pt x="18472" y="21600"/>
                    <a:pt x="14777" y="21600"/>
                  </a:cubicBez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69" name="Google Shape;10919;g3c96f182b49_4_13922"/>
            <p:cNvSpPr/>
            <p:nvPr/>
          </p:nvSpPr>
          <p:spPr>
            <a:xfrm>
              <a:off x="2618981" y="4025403"/>
              <a:ext cx="63806" cy="9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59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0" name="Google Shape;10920;g3c96f182b49_4_13922"/>
            <p:cNvSpPr/>
            <p:nvPr/>
          </p:nvSpPr>
          <p:spPr>
            <a:xfrm>
              <a:off x="2588300" y="5019468"/>
              <a:ext cx="94487" cy="61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014" y="0"/>
                  </a:moveTo>
                  <a:cubicBezTo>
                    <a:pt x="3088" y="0"/>
                    <a:pt x="0" y="4755"/>
                    <a:pt x="0" y="10800"/>
                  </a:cubicBezTo>
                  <a:cubicBezTo>
                    <a:pt x="0" y="16415"/>
                    <a:pt x="3088" y="21600"/>
                    <a:pt x="7014" y="21600"/>
                  </a:cubicBez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1" name="Google Shape;10921;g3c96f182b49_4_13922"/>
            <p:cNvSpPr/>
            <p:nvPr/>
          </p:nvSpPr>
          <p:spPr>
            <a:xfrm>
              <a:off x="2493814" y="5080829"/>
              <a:ext cx="1090997" cy="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2" name="Google Shape;10922;g3c96f182b49_4_13922"/>
            <p:cNvSpPr/>
            <p:nvPr/>
          </p:nvSpPr>
          <p:spPr>
            <a:xfrm>
              <a:off x="2493814" y="5126239"/>
              <a:ext cx="1198990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3" name="Google Shape;10923;g3c96f182b49_4_13922"/>
            <p:cNvSpPr/>
            <p:nvPr/>
          </p:nvSpPr>
          <p:spPr>
            <a:xfrm>
              <a:off x="2493814" y="5172871"/>
              <a:ext cx="1306984" cy="46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4" name="Google Shape;10924;g3c96f182b49_4_13922"/>
            <p:cNvSpPr/>
            <p:nvPr/>
          </p:nvSpPr>
          <p:spPr>
            <a:xfrm>
              <a:off x="3589763" y="4090430"/>
              <a:ext cx="190195" cy="732670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5" name="Google Shape;10925;g3c96f182b49_4_13922"/>
            <p:cNvSpPr/>
            <p:nvPr/>
          </p:nvSpPr>
          <p:spPr>
            <a:xfrm>
              <a:off x="3700200" y="4137062"/>
              <a:ext cx="31904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602"/>
                    <a:pt x="21600" y="10778"/>
                  </a:cubicBezTo>
                  <a:cubicBezTo>
                    <a:pt x="21600" y="4998"/>
                    <a:pt x="16592" y="0"/>
                    <a:pt x="10800" y="0"/>
                  </a:cubicBezTo>
                  <a:cubicBezTo>
                    <a:pt x="4965" y="0"/>
                    <a:pt x="0" y="4998"/>
                    <a:pt x="0" y="10778"/>
                  </a:cubicBezTo>
                  <a:cubicBezTo>
                    <a:pt x="0" y="16602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6" name="Google Shape;10926;g3c96f182b49_4_13922"/>
            <p:cNvSpPr/>
            <p:nvPr/>
          </p:nvSpPr>
          <p:spPr>
            <a:xfrm>
              <a:off x="3700200" y="4222994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7" name="Google Shape;10927;g3c96f182b49_4_13922"/>
            <p:cNvSpPr/>
            <p:nvPr/>
          </p:nvSpPr>
          <p:spPr>
            <a:xfrm>
              <a:off x="3700200" y="4310147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77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777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8" name="Google Shape;10928;g3c96f182b49_4_13922"/>
            <p:cNvSpPr/>
            <p:nvPr/>
          </p:nvSpPr>
          <p:spPr>
            <a:xfrm>
              <a:off x="3700200" y="4396015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79" name="Google Shape;10929;g3c96f182b49_4_13922"/>
            <p:cNvSpPr/>
            <p:nvPr/>
          </p:nvSpPr>
          <p:spPr>
            <a:xfrm>
              <a:off x="3700200" y="4483168"/>
              <a:ext cx="31904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1198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1198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0" name="Google Shape;10930;g3c96f182b49_4_13922"/>
            <p:cNvSpPr/>
            <p:nvPr/>
          </p:nvSpPr>
          <p:spPr>
            <a:xfrm>
              <a:off x="3700200" y="4570322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781"/>
                    <a:pt x="16592" y="0"/>
                    <a:pt x="10800" y="0"/>
                  </a:cubicBezTo>
                  <a:cubicBezTo>
                    <a:pt x="4965" y="0"/>
                    <a:pt x="0" y="4781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1" name="Google Shape;10931;g3c96f182b49_4_13922"/>
            <p:cNvSpPr/>
            <p:nvPr/>
          </p:nvSpPr>
          <p:spPr>
            <a:xfrm>
              <a:off x="3700200" y="4656189"/>
              <a:ext cx="31904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786"/>
                    <a:pt x="21600" y="11219"/>
                  </a:cubicBezTo>
                  <a:cubicBezTo>
                    <a:pt x="21600" y="4814"/>
                    <a:pt x="16592" y="0"/>
                    <a:pt x="10800" y="0"/>
                  </a:cubicBezTo>
                  <a:cubicBezTo>
                    <a:pt x="4965" y="0"/>
                    <a:pt x="0" y="4814"/>
                    <a:pt x="0" y="11219"/>
                  </a:cubicBezTo>
                  <a:cubicBezTo>
                    <a:pt x="0" y="16786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2" name="Google Shape;10932;g3c96f182b49_4_13922"/>
            <p:cNvSpPr/>
            <p:nvPr/>
          </p:nvSpPr>
          <p:spPr>
            <a:xfrm>
              <a:off x="3700200" y="4743343"/>
              <a:ext cx="31904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592" y="21600"/>
                    <a:pt x="21600" y="16819"/>
                    <a:pt x="21600" y="10402"/>
                  </a:cubicBezTo>
                  <a:cubicBezTo>
                    <a:pt x="21600" y="4823"/>
                    <a:pt x="16592" y="0"/>
                    <a:pt x="10800" y="0"/>
                  </a:cubicBezTo>
                  <a:cubicBezTo>
                    <a:pt x="4965" y="0"/>
                    <a:pt x="0" y="4823"/>
                    <a:pt x="0" y="10402"/>
                  </a:cubicBezTo>
                  <a:cubicBezTo>
                    <a:pt x="0" y="16819"/>
                    <a:pt x="4965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3" name="Google Shape;10933;g3c96f182b49_4_13922"/>
            <p:cNvSpPr/>
            <p:nvPr/>
          </p:nvSpPr>
          <p:spPr>
            <a:xfrm>
              <a:off x="3630220" y="4137062"/>
              <a:ext cx="31903" cy="31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602"/>
                    <a:pt x="21600" y="10778"/>
                  </a:cubicBezTo>
                  <a:cubicBezTo>
                    <a:pt x="21600" y="4998"/>
                    <a:pt x="16635" y="0"/>
                    <a:pt x="10800" y="0"/>
                  </a:cubicBezTo>
                  <a:cubicBezTo>
                    <a:pt x="5008" y="0"/>
                    <a:pt x="0" y="4998"/>
                    <a:pt x="0" y="10778"/>
                  </a:cubicBezTo>
                  <a:cubicBezTo>
                    <a:pt x="0" y="16602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4" name="Google Shape;10934;g3c96f182b49_4_13922"/>
            <p:cNvSpPr/>
            <p:nvPr/>
          </p:nvSpPr>
          <p:spPr>
            <a:xfrm>
              <a:off x="3630220" y="4222994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5" name="Google Shape;10935;g3c96f182b49_4_13922"/>
            <p:cNvSpPr/>
            <p:nvPr/>
          </p:nvSpPr>
          <p:spPr>
            <a:xfrm>
              <a:off x="3630220" y="4310147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77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777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6" name="Google Shape;10936;g3c96f182b49_4_13922"/>
            <p:cNvSpPr/>
            <p:nvPr/>
          </p:nvSpPr>
          <p:spPr>
            <a:xfrm>
              <a:off x="3630220" y="4396015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7" name="Google Shape;10937;g3c96f182b49_4_13922"/>
            <p:cNvSpPr/>
            <p:nvPr/>
          </p:nvSpPr>
          <p:spPr>
            <a:xfrm>
              <a:off x="3630220" y="4483168"/>
              <a:ext cx="31903" cy="33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1198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1198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8" name="Google Shape;10938;g3c96f182b49_4_13922"/>
            <p:cNvSpPr/>
            <p:nvPr/>
          </p:nvSpPr>
          <p:spPr>
            <a:xfrm>
              <a:off x="3630220" y="4570322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781"/>
                    <a:pt x="16635" y="0"/>
                    <a:pt x="10800" y="0"/>
                  </a:cubicBezTo>
                  <a:cubicBezTo>
                    <a:pt x="5008" y="0"/>
                    <a:pt x="0" y="4781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89" name="Google Shape;10939;g3c96f182b49_4_13922"/>
            <p:cNvSpPr/>
            <p:nvPr/>
          </p:nvSpPr>
          <p:spPr>
            <a:xfrm>
              <a:off x="3630220" y="4656189"/>
              <a:ext cx="31903" cy="33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786"/>
                    <a:pt x="21600" y="11219"/>
                  </a:cubicBezTo>
                  <a:cubicBezTo>
                    <a:pt x="21600" y="4814"/>
                    <a:pt x="16635" y="0"/>
                    <a:pt x="10800" y="0"/>
                  </a:cubicBezTo>
                  <a:cubicBezTo>
                    <a:pt x="5008" y="0"/>
                    <a:pt x="0" y="4814"/>
                    <a:pt x="0" y="11219"/>
                  </a:cubicBezTo>
                  <a:cubicBezTo>
                    <a:pt x="0" y="16786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0" name="Google Shape;10940;g3c96f182b49_4_13922"/>
            <p:cNvSpPr/>
            <p:nvPr/>
          </p:nvSpPr>
          <p:spPr>
            <a:xfrm>
              <a:off x="3630220" y="4743343"/>
              <a:ext cx="31903" cy="33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21600"/>
                  </a:moveTo>
                  <a:cubicBezTo>
                    <a:pt x="16635" y="21600"/>
                    <a:pt x="21600" y="16819"/>
                    <a:pt x="21600" y="10402"/>
                  </a:cubicBezTo>
                  <a:cubicBezTo>
                    <a:pt x="21600" y="4823"/>
                    <a:pt x="16635" y="0"/>
                    <a:pt x="10800" y="0"/>
                  </a:cubicBezTo>
                  <a:cubicBezTo>
                    <a:pt x="5008" y="0"/>
                    <a:pt x="0" y="4823"/>
                    <a:pt x="0" y="10402"/>
                  </a:cubicBezTo>
                  <a:cubicBezTo>
                    <a:pt x="0" y="16819"/>
                    <a:pt x="5008" y="21600"/>
                    <a:pt x="10800" y="21600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1" name="Google Shape;10941;g3c96f182b49_4_13922"/>
            <p:cNvSpPr/>
            <p:nvPr/>
          </p:nvSpPr>
          <p:spPr>
            <a:xfrm flipH="1">
              <a:off x="3129489" y="4343272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92" name="Google Shape;10942;g3c96f182b49_4_13922"/>
            <p:cNvSpPr/>
            <p:nvPr/>
          </p:nvSpPr>
          <p:spPr>
            <a:xfrm>
              <a:off x="3129489" y="4375175"/>
              <a:ext cx="28107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93" name="Google Shape;10943;g3c96f182b49_4_13922"/>
            <p:cNvSpPr/>
            <p:nvPr/>
          </p:nvSpPr>
          <p:spPr>
            <a:xfrm flipH="1">
              <a:off x="3133219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94" name="Google Shape;10944;g3c96f182b49_4_13922"/>
            <p:cNvSpPr/>
            <p:nvPr/>
          </p:nvSpPr>
          <p:spPr>
            <a:xfrm>
              <a:off x="3133219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95" name="Google Shape;10945;g3c96f182b49_4_13922"/>
            <p:cNvSpPr/>
            <p:nvPr/>
          </p:nvSpPr>
          <p:spPr>
            <a:xfrm>
              <a:off x="3182295" y="4097827"/>
              <a:ext cx="176688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6" name="Google Shape;10946;g3c96f182b49_4_13922"/>
            <p:cNvSpPr/>
            <p:nvPr/>
          </p:nvSpPr>
          <p:spPr>
            <a:xfrm>
              <a:off x="3188406" y="4516293"/>
              <a:ext cx="164467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7" name="Google Shape;10947;g3c96f182b49_4_13922"/>
            <p:cNvSpPr/>
            <p:nvPr/>
          </p:nvSpPr>
          <p:spPr>
            <a:xfrm>
              <a:off x="3205579" y="4121111"/>
              <a:ext cx="130121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687" y="21600"/>
                    <a:pt x="10805" y="21600"/>
                  </a:cubicBezTo>
                  <a:cubicBezTo>
                    <a:pt x="16710" y="21600"/>
                    <a:pt x="21600" y="16755"/>
                    <a:pt x="21600" y="10705"/>
                  </a:cubicBezTo>
                  <a:cubicBezTo>
                    <a:pt x="21600" y="4845"/>
                    <a:pt x="16710" y="0"/>
                    <a:pt x="10805" y="0"/>
                  </a:cubicBezTo>
                  <a:cubicBezTo>
                    <a:pt x="468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298" name="Google Shape;10948;g3c96f182b49_4_13922"/>
            <p:cNvSpPr/>
            <p:nvPr/>
          </p:nvSpPr>
          <p:spPr>
            <a:xfrm>
              <a:off x="3270671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299" name="Google Shape;10949;g3c96f182b49_4_13922"/>
            <p:cNvSpPr/>
            <p:nvPr/>
          </p:nvSpPr>
          <p:spPr>
            <a:xfrm flipH="1">
              <a:off x="2738037" y="4343272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0" name="Google Shape;10950;g3c96f182b49_4_13922"/>
            <p:cNvSpPr/>
            <p:nvPr/>
          </p:nvSpPr>
          <p:spPr>
            <a:xfrm>
              <a:off x="2738037" y="4375175"/>
              <a:ext cx="281015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1" name="Google Shape;10951;g3c96f182b49_4_13922"/>
            <p:cNvSpPr/>
            <p:nvPr/>
          </p:nvSpPr>
          <p:spPr>
            <a:xfrm flipH="1">
              <a:off x="2741703" y="4624286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2" name="Google Shape;10952;g3c96f182b49_4_13922"/>
            <p:cNvSpPr/>
            <p:nvPr/>
          </p:nvSpPr>
          <p:spPr>
            <a:xfrm>
              <a:off x="2741703" y="4656189"/>
              <a:ext cx="27368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3" name="Google Shape;10953;g3c96f182b49_4_13922"/>
            <p:cNvSpPr/>
            <p:nvPr/>
          </p:nvSpPr>
          <p:spPr>
            <a:xfrm>
              <a:off x="2790780" y="4097827"/>
              <a:ext cx="176752" cy="176688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04" name="Google Shape;10954;g3c96f182b49_4_13922"/>
            <p:cNvSpPr/>
            <p:nvPr/>
          </p:nvSpPr>
          <p:spPr>
            <a:xfrm>
              <a:off x="2796954" y="4516293"/>
              <a:ext cx="163181" cy="44189"/>
            </a:xfrm>
            <a:prstGeom prst="rect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05" name="Google Shape;10955;g3c96f182b49_4_13922"/>
            <p:cNvSpPr/>
            <p:nvPr/>
          </p:nvSpPr>
          <p:spPr>
            <a:xfrm>
              <a:off x="2812906" y="4121111"/>
              <a:ext cx="131278" cy="13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0705"/>
                  </a:moveTo>
                  <a:cubicBezTo>
                    <a:pt x="0" y="16755"/>
                    <a:pt x="4847" y="21600"/>
                    <a:pt x="10901" y="21600"/>
                  </a:cubicBezTo>
                  <a:cubicBezTo>
                    <a:pt x="16753" y="21600"/>
                    <a:pt x="21600" y="16755"/>
                    <a:pt x="21600" y="10705"/>
                  </a:cubicBezTo>
                  <a:cubicBezTo>
                    <a:pt x="21600" y="4845"/>
                    <a:pt x="16753" y="0"/>
                    <a:pt x="10901" y="0"/>
                  </a:cubicBezTo>
                  <a:cubicBezTo>
                    <a:pt x="4847" y="0"/>
                    <a:pt x="0" y="4845"/>
                    <a:pt x="0" y="10705"/>
                  </a:cubicBezTo>
                  <a:close/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06" name="Google Shape;10956;g3c96f182b49_4_13922"/>
            <p:cNvSpPr/>
            <p:nvPr/>
          </p:nvSpPr>
          <p:spPr>
            <a:xfrm>
              <a:off x="2877933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7" name="Google Shape;10957;g3c96f182b49_4_13922"/>
            <p:cNvSpPr/>
            <p:nvPr/>
          </p:nvSpPr>
          <p:spPr>
            <a:xfrm>
              <a:off x="2493814" y="4656189"/>
              <a:ext cx="1" cy="42464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8" name="Google Shape;10958;g3c96f182b49_4_13922"/>
            <p:cNvSpPr/>
            <p:nvPr/>
          </p:nvSpPr>
          <p:spPr>
            <a:xfrm>
              <a:off x="1038253" y="3768894"/>
              <a:ext cx="127676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09" name="Google Shape;10959;g3c96f182b49_4_13922"/>
            <p:cNvSpPr/>
            <p:nvPr/>
          </p:nvSpPr>
          <p:spPr>
            <a:xfrm>
              <a:off x="1165928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0" name="Google Shape;10960;g3c96f182b49_4_13922"/>
            <p:cNvSpPr/>
            <p:nvPr/>
          </p:nvSpPr>
          <p:spPr>
            <a:xfrm>
              <a:off x="1116787" y="3919853"/>
              <a:ext cx="49142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9109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11" name="Google Shape;10961;g3c96f182b49_4_13922"/>
            <p:cNvSpPr/>
            <p:nvPr/>
          </p:nvSpPr>
          <p:spPr>
            <a:xfrm>
              <a:off x="111678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2" name="Google Shape;10962;g3c96f182b49_4_13922"/>
            <p:cNvSpPr/>
            <p:nvPr/>
          </p:nvSpPr>
          <p:spPr>
            <a:xfrm>
              <a:off x="1116787" y="4021736"/>
              <a:ext cx="49142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13" name="Google Shape;10963;g3c96f182b49_4_13922"/>
            <p:cNvSpPr/>
            <p:nvPr/>
          </p:nvSpPr>
          <p:spPr>
            <a:xfrm flipH="1">
              <a:off x="111678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4" name="Google Shape;10964;g3c96f182b49_4_13922"/>
            <p:cNvSpPr/>
            <p:nvPr/>
          </p:nvSpPr>
          <p:spPr>
            <a:xfrm>
              <a:off x="1116787" y="4360445"/>
              <a:ext cx="49142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15" name="Google Shape;10965;g3c96f182b49_4_13922"/>
            <p:cNvSpPr/>
            <p:nvPr/>
          </p:nvSpPr>
          <p:spPr>
            <a:xfrm>
              <a:off x="1116787" y="5019468"/>
              <a:ext cx="34412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6" name="Google Shape;10966;g3c96f182b49_4_13922"/>
            <p:cNvSpPr/>
            <p:nvPr/>
          </p:nvSpPr>
          <p:spPr>
            <a:xfrm>
              <a:off x="1151198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7" name="Google Shape;10967;g3c96f182b49_4_13922"/>
            <p:cNvSpPr/>
            <p:nvPr/>
          </p:nvSpPr>
          <p:spPr>
            <a:xfrm flipH="1">
              <a:off x="3821700" y="3768894"/>
              <a:ext cx="126390" cy="7487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8" name="Google Shape;10968;g3c96f182b49_4_13922"/>
            <p:cNvSpPr/>
            <p:nvPr/>
          </p:nvSpPr>
          <p:spPr>
            <a:xfrm>
              <a:off x="3821700" y="3843763"/>
              <a:ext cx="1" cy="7609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19" name="Google Shape;10969;g3c96f182b49_4_13922"/>
            <p:cNvSpPr/>
            <p:nvPr/>
          </p:nvSpPr>
          <p:spPr>
            <a:xfrm>
              <a:off x="3821700" y="3919853"/>
              <a:ext cx="49077" cy="10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9109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0" name="Google Shape;10970;g3c96f182b49_4_13922"/>
            <p:cNvSpPr/>
            <p:nvPr/>
          </p:nvSpPr>
          <p:spPr>
            <a:xfrm>
              <a:off x="3870777" y="4079431"/>
              <a:ext cx="1" cy="28101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21" name="Google Shape;10971;g3c96f182b49_4_13922"/>
            <p:cNvSpPr/>
            <p:nvPr/>
          </p:nvSpPr>
          <p:spPr>
            <a:xfrm>
              <a:off x="3821700" y="4021736"/>
              <a:ext cx="49077" cy="57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2" name="Google Shape;10972;g3c96f182b49_4_13922"/>
            <p:cNvSpPr/>
            <p:nvPr/>
          </p:nvSpPr>
          <p:spPr>
            <a:xfrm>
              <a:off x="3870777" y="4416918"/>
              <a:ext cx="1" cy="60255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23" name="Google Shape;10973;g3c96f182b49_4_13922"/>
            <p:cNvSpPr/>
            <p:nvPr/>
          </p:nvSpPr>
          <p:spPr>
            <a:xfrm>
              <a:off x="3821700" y="4360445"/>
              <a:ext cx="49077" cy="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4" name="Google Shape;10974;g3c96f182b49_4_13922"/>
            <p:cNvSpPr/>
            <p:nvPr/>
          </p:nvSpPr>
          <p:spPr>
            <a:xfrm flipH="1">
              <a:off x="3836430" y="5019468"/>
              <a:ext cx="34348" cy="61362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25" name="Google Shape;10975;g3c96f182b49_4_13922"/>
            <p:cNvSpPr/>
            <p:nvPr/>
          </p:nvSpPr>
          <p:spPr>
            <a:xfrm>
              <a:off x="3836430" y="5080830"/>
              <a:ext cx="1" cy="1386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26" name="Google Shape;10976;g3c96f182b49_4_13922"/>
            <p:cNvSpPr/>
            <p:nvPr/>
          </p:nvSpPr>
          <p:spPr>
            <a:xfrm>
              <a:off x="117834" y="1284920"/>
              <a:ext cx="4750675" cy="3934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14465"/>
                  </a:moveTo>
                  <a:lnTo>
                    <a:pt x="21600" y="14047"/>
                  </a:lnTo>
                  <a:lnTo>
                    <a:pt x="20322" y="13131"/>
                  </a:lnTo>
                  <a:lnTo>
                    <a:pt x="20378" y="12990"/>
                  </a:lnTo>
                  <a:lnTo>
                    <a:pt x="19217" y="12363"/>
                  </a:lnTo>
                  <a:lnTo>
                    <a:pt x="18057" y="12990"/>
                  </a:lnTo>
                  <a:lnTo>
                    <a:pt x="18118" y="13131"/>
                  </a:lnTo>
                  <a:lnTo>
                    <a:pt x="17415" y="13636"/>
                  </a:lnTo>
                  <a:lnTo>
                    <a:pt x="17415" y="13562"/>
                  </a:lnTo>
                  <a:lnTo>
                    <a:pt x="17694" y="13199"/>
                  </a:lnTo>
                  <a:lnTo>
                    <a:pt x="17415" y="13199"/>
                  </a:lnTo>
                  <a:lnTo>
                    <a:pt x="17415" y="11420"/>
                  </a:lnTo>
                  <a:lnTo>
                    <a:pt x="17694" y="11043"/>
                  </a:lnTo>
                  <a:lnTo>
                    <a:pt x="17560" y="11043"/>
                  </a:lnTo>
                  <a:lnTo>
                    <a:pt x="17560" y="8887"/>
                  </a:lnTo>
                  <a:lnTo>
                    <a:pt x="17744" y="8563"/>
                  </a:lnTo>
                  <a:lnTo>
                    <a:pt x="17560" y="8563"/>
                  </a:lnTo>
                  <a:lnTo>
                    <a:pt x="17560" y="8354"/>
                  </a:lnTo>
                  <a:lnTo>
                    <a:pt x="17795" y="7977"/>
                  </a:lnTo>
                  <a:cubicBezTo>
                    <a:pt x="17795" y="7977"/>
                    <a:pt x="17739" y="7694"/>
                    <a:pt x="17376" y="7694"/>
                  </a:cubicBezTo>
                  <a:cubicBezTo>
                    <a:pt x="17019" y="7694"/>
                    <a:pt x="17036" y="7485"/>
                    <a:pt x="17036" y="7485"/>
                  </a:cubicBezTo>
                  <a:lnTo>
                    <a:pt x="17036" y="6960"/>
                  </a:lnTo>
                  <a:lnTo>
                    <a:pt x="15825" y="6475"/>
                  </a:lnTo>
                  <a:cubicBezTo>
                    <a:pt x="15825" y="6475"/>
                    <a:pt x="14508" y="5309"/>
                    <a:pt x="13119" y="4507"/>
                  </a:cubicBezTo>
                  <a:cubicBezTo>
                    <a:pt x="13119" y="4507"/>
                    <a:pt x="12800" y="4299"/>
                    <a:pt x="13119" y="4110"/>
                  </a:cubicBezTo>
                  <a:lnTo>
                    <a:pt x="13119" y="3672"/>
                  </a:lnTo>
                  <a:lnTo>
                    <a:pt x="12912" y="3672"/>
                  </a:lnTo>
                  <a:cubicBezTo>
                    <a:pt x="13119" y="3416"/>
                    <a:pt x="13107" y="3207"/>
                    <a:pt x="12265" y="2998"/>
                  </a:cubicBezTo>
                  <a:cubicBezTo>
                    <a:pt x="11417" y="2796"/>
                    <a:pt x="11137" y="2486"/>
                    <a:pt x="11137" y="2486"/>
                  </a:cubicBezTo>
                  <a:lnTo>
                    <a:pt x="11137" y="1887"/>
                  </a:lnTo>
                  <a:cubicBezTo>
                    <a:pt x="11149" y="1657"/>
                    <a:pt x="11255" y="1617"/>
                    <a:pt x="11255" y="1617"/>
                  </a:cubicBezTo>
                  <a:cubicBezTo>
                    <a:pt x="11255" y="1617"/>
                    <a:pt x="11456" y="1752"/>
                    <a:pt x="11528" y="1496"/>
                  </a:cubicBezTo>
                  <a:cubicBezTo>
                    <a:pt x="11595" y="1246"/>
                    <a:pt x="11456" y="1132"/>
                    <a:pt x="11333" y="1132"/>
                  </a:cubicBezTo>
                  <a:lnTo>
                    <a:pt x="11076" y="1132"/>
                  </a:lnTo>
                  <a:lnTo>
                    <a:pt x="10981" y="222"/>
                  </a:lnTo>
                  <a:cubicBezTo>
                    <a:pt x="10981" y="101"/>
                    <a:pt x="10903" y="0"/>
                    <a:pt x="10803" y="0"/>
                  </a:cubicBezTo>
                  <a:cubicBezTo>
                    <a:pt x="10697" y="0"/>
                    <a:pt x="10619" y="101"/>
                    <a:pt x="10619" y="222"/>
                  </a:cubicBezTo>
                  <a:lnTo>
                    <a:pt x="10524" y="1132"/>
                  </a:lnTo>
                  <a:lnTo>
                    <a:pt x="10267" y="1132"/>
                  </a:lnTo>
                  <a:cubicBezTo>
                    <a:pt x="10144" y="1132"/>
                    <a:pt x="10005" y="1246"/>
                    <a:pt x="10072" y="1496"/>
                  </a:cubicBezTo>
                  <a:cubicBezTo>
                    <a:pt x="10144" y="1752"/>
                    <a:pt x="10345" y="1617"/>
                    <a:pt x="10345" y="1617"/>
                  </a:cubicBezTo>
                  <a:cubicBezTo>
                    <a:pt x="10345" y="1617"/>
                    <a:pt x="10451" y="1657"/>
                    <a:pt x="10463" y="1887"/>
                  </a:cubicBezTo>
                  <a:lnTo>
                    <a:pt x="10463" y="2486"/>
                  </a:lnTo>
                  <a:cubicBezTo>
                    <a:pt x="10463" y="2486"/>
                    <a:pt x="10184" y="2796"/>
                    <a:pt x="9335" y="2998"/>
                  </a:cubicBezTo>
                  <a:cubicBezTo>
                    <a:pt x="8493" y="3207"/>
                    <a:pt x="8481" y="3416"/>
                    <a:pt x="8688" y="3672"/>
                  </a:cubicBezTo>
                  <a:lnTo>
                    <a:pt x="8481" y="3672"/>
                  </a:lnTo>
                  <a:lnTo>
                    <a:pt x="8481" y="4110"/>
                  </a:lnTo>
                  <a:cubicBezTo>
                    <a:pt x="8800" y="4299"/>
                    <a:pt x="8481" y="4507"/>
                    <a:pt x="8481" y="4507"/>
                  </a:cubicBezTo>
                  <a:cubicBezTo>
                    <a:pt x="7092" y="5309"/>
                    <a:pt x="5775" y="6475"/>
                    <a:pt x="5775" y="6475"/>
                  </a:cubicBezTo>
                  <a:lnTo>
                    <a:pt x="4564" y="6960"/>
                  </a:lnTo>
                  <a:lnTo>
                    <a:pt x="4564" y="7485"/>
                  </a:lnTo>
                  <a:cubicBezTo>
                    <a:pt x="4564" y="7485"/>
                    <a:pt x="4581" y="7694"/>
                    <a:pt x="4224" y="7694"/>
                  </a:cubicBezTo>
                  <a:cubicBezTo>
                    <a:pt x="3861" y="7694"/>
                    <a:pt x="3806" y="7977"/>
                    <a:pt x="3806" y="7977"/>
                  </a:cubicBezTo>
                  <a:lnTo>
                    <a:pt x="4040" y="8354"/>
                  </a:lnTo>
                  <a:lnTo>
                    <a:pt x="4040" y="8563"/>
                  </a:lnTo>
                  <a:lnTo>
                    <a:pt x="3856" y="8563"/>
                  </a:lnTo>
                  <a:lnTo>
                    <a:pt x="4040" y="8887"/>
                  </a:lnTo>
                  <a:lnTo>
                    <a:pt x="4040" y="11043"/>
                  </a:lnTo>
                  <a:lnTo>
                    <a:pt x="3906" y="11043"/>
                  </a:lnTo>
                  <a:lnTo>
                    <a:pt x="4185" y="11420"/>
                  </a:lnTo>
                  <a:lnTo>
                    <a:pt x="4185" y="13199"/>
                  </a:lnTo>
                  <a:lnTo>
                    <a:pt x="3906" y="13199"/>
                  </a:lnTo>
                  <a:lnTo>
                    <a:pt x="4185" y="13562"/>
                  </a:lnTo>
                  <a:lnTo>
                    <a:pt x="4185" y="13636"/>
                  </a:lnTo>
                  <a:lnTo>
                    <a:pt x="3482" y="13131"/>
                  </a:lnTo>
                  <a:lnTo>
                    <a:pt x="3543" y="12990"/>
                  </a:lnTo>
                  <a:lnTo>
                    <a:pt x="2377" y="12363"/>
                  </a:lnTo>
                  <a:lnTo>
                    <a:pt x="1216" y="12990"/>
                  </a:lnTo>
                  <a:lnTo>
                    <a:pt x="1278" y="13131"/>
                  </a:lnTo>
                  <a:lnTo>
                    <a:pt x="0" y="14047"/>
                  </a:lnTo>
                  <a:lnTo>
                    <a:pt x="0" y="14465"/>
                  </a:lnTo>
                  <a:lnTo>
                    <a:pt x="223" y="14701"/>
                  </a:lnTo>
                  <a:lnTo>
                    <a:pt x="223" y="15031"/>
                  </a:lnTo>
                  <a:lnTo>
                    <a:pt x="0" y="15031"/>
                  </a:lnTo>
                  <a:lnTo>
                    <a:pt x="223" y="15341"/>
                  </a:lnTo>
                  <a:lnTo>
                    <a:pt x="223" y="16884"/>
                  </a:lnTo>
                  <a:lnTo>
                    <a:pt x="0" y="16884"/>
                  </a:lnTo>
                  <a:lnTo>
                    <a:pt x="223" y="17194"/>
                  </a:lnTo>
                  <a:lnTo>
                    <a:pt x="223" y="20502"/>
                  </a:lnTo>
                  <a:lnTo>
                    <a:pt x="67" y="20839"/>
                  </a:lnTo>
                  <a:lnTo>
                    <a:pt x="67" y="21600"/>
                  </a:lnTo>
                  <a:lnTo>
                    <a:pt x="21527" y="21600"/>
                  </a:lnTo>
                  <a:lnTo>
                    <a:pt x="21527" y="20839"/>
                  </a:lnTo>
                  <a:lnTo>
                    <a:pt x="21371" y="20502"/>
                  </a:lnTo>
                  <a:lnTo>
                    <a:pt x="21371" y="17194"/>
                  </a:lnTo>
                  <a:lnTo>
                    <a:pt x="21600" y="16884"/>
                  </a:lnTo>
                  <a:lnTo>
                    <a:pt x="21371" y="16884"/>
                  </a:lnTo>
                  <a:lnTo>
                    <a:pt x="21371" y="15341"/>
                  </a:lnTo>
                  <a:lnTo>
                    <a:pt x="21600" y="15031"/>
                  </a:lnTo>
                  <a:lnTo>
                    <a:pt x="21371" y="15031"/>
                  </a:lnTo>
                  <a:lnTo>
                    <a:pt x="21371" y="14701"/>
                  </a:lnTo>
                  <a:lnTo>
                    <a:pt x="21600" y="14465"/>
                  </a:lnTo>
                  <a:close/>
                </a:path>
              </a:pathLst>
            </a:custGeom>
            <a:noFill/>
            <a:ln w="362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7" name="Google Shape;10977;g3c96f182b49_4_13922"/>
            <p:cNvSpPr/>
            <p:nvPr/>
          </p:nvSpPr>
          <p:spPr>
            <a:xfrm>
              <a:off x="5276953" y="4116222"/>
              <a:ext cx="149983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34" h="21600" fill="norm" stroke="1" extrusionOk="0">
                  <a:moveTo>
                    <a:pt x="9634" y="0"/>
                  </a:moveTo>
                  <a:cubicBezTo>
                    <a:pt x="-11966" y="21445"/>
                    <a:pt x="9481" y="21600"/>
                    <a:pt x="9634" y="21600"/>
                  </a:cubicBezTo>
                  <a:lnTo>
                    <a:pt x="9634" y="0"/>
                  </a:lnTo>
                  <a:close/>
                  <a:moveTo>
                    <a:pt x="9634" y="21600"/>
                  </a:moveTo>
                  <a:cubicBezTo>
                    <a:pt x="9634" y="21600"/>
                    <a:pt x="9634" y="21600"/>
                    <a:pt x="9634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8" name="Google Shape;10978;g3c96f182b49_4_13922"/>
            <p:cNvSpPr/>
            <p:nvPr/>
          </p:nvSpPr>
          <p:spPr>
            <a:xfrm>
              <a:off x="5426906" y="4116222"/>
              <a:ext cx="149226" cy="94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652" h="21600" fill="norm" stroke="1" extrusionOk="0">
                  <a:moveTo>
                    <a:pt x="2" y="0"/>
                  </a:moveTo>
                  <a:lnTo>
                    <a:pt x="2" y="21600"/>
                  </a:lnTo>
                  <a:cubicBezTo>
                    <a:pt x="235" y="21599"/>
                    <a:pt x="21598" y="21367"/>
                    <a:pt x="2" y="0"/>
                  </a:cubicBezTo>
                  <a:close/>
                  <a:moveTo>
                    <a:pt x="2" y="21600"/>
                  </a:moveTo>
                  <a:cubicBezTo>
                    <a:pt x="2" y="21600"/>
                    <a:pt x="-2" y="21600"/>
                    <a:pt x="2" y="21600"/>
                  </a:cubicBezTo>
                  <a:close/>
                </a:path>
              </a:pathLst>
            </a:custGeom>
            <a:solidFill>
              <a:srgbClr val="35EB9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29" name="Google Shape;10979;g3c96f182b49_4_13922"/>
            <p:cNvSpPr/>
            <p:nvPr/>
          </p:nvSpPr>
          <p:spPr>
            <a:xfrm flipV="1">
              <a:off x="5436776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30" name="Google Shape;10980;g3c96f182b49_4_13922"/>
            <p:cNvSpPr/>
            <p:nvPr/>
          </p:nvSpPr>
          <p:spPr>
            <a:xfrm>
              <a:off x="5288953" y="4119889"/>
              <a:ext cx="147837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96" h="21574" fill="norm" stroke="1" extrusionOk="0">
                  <a:moveTo>
                    <a:pt x="9495" y="21572"/>
                  </a:moveTo>
                  <a:cubicBezTo>
                    <a:pt x="9652" y="21600"/>
                    <a:pt x="-11948" y="21572"/>
                    <a:pt x="949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1" name="Google Shape;10981;g3c96f182b49_4_13922"/>
            <p:cNvSpPr/>
            <p:nvPr/>
          </p:nvSpPr>
          <p:spPr>
            <a:xfrm>
              <a:off x="5436746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2" y="21572"/>
                  </a:moveTo>
                  <a:cubicBezTo>
                    <a:pt x="-233" y="21600"/>
                    <a:pt x="21367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2" name="Google Shape;10982;g3c96f182b49_4_13922"/>
            <p:cNvSpPr/>
            <p:nvPr/>
          </p:nvSpPr>
          <p:spPr>
            <a:xfrm>
              <a:off x="8564781" y="4116222"/>
              <a:ext cx="147588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79" h="21600" fill="norm" stroke="1" extrusionOk="0">
                  <a:moveTo>
                    <a:pt x="9876" y="0"/>
                  </a:moveTo>
                  <a:cubicBezTo>
                    <a:pt x="-11715" y="20870"/>
                    <a:pt x="8649" y="21600"/>
                    <a:pt x="9825" y="21600"/>
                  </a:cubicBezTo>
                  <a:cubicBezTo>
                    <a:pt x="9868" y="21600"/>
                    <a:pt x="9885" y="21599"/>
                    <a:pt x="9876" y="21599"/>
                  </a:cubicBezTo>
                  <a:lnTo>
                    <a:pt x="987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3" name="Google Shape;10983;g3c96f182b49_4_13922"/>
            <p:cNvSpPr/>
            <p:nvPr/>
          </p:nvSpPr>
          <p:spPr>
            <a:xfrm>
              <a:off x="8712308" y="4116222"/>
              <a:ext cx="148369" cy="9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96" h="21600" fill="norm" stroke="1" extrusionOk="0">
                  <a:moveTo>
                    <a:pt x="2" y="0"/>
                  </a:moveTo>
                  <a:lnTo>
                    <a:pt x="2" y="21599"/>
                  </a:lnTo>
                  <a:cubicBezTo>
                    <a:pt x="-7" y="21599"/>
                    <a:pt x="14" y="21600"/>
                    <a:pt x="57" y="21600"/>
                  </a:cubicBezTo>
                  <a:cubicBezTo>
                    <a:pt x="1301" y="21600"/>
                    <a:pt x="21593" y="20870"/>
                    <a:pt x="2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4" name="Google Shape;10984;g3c96f182b49_4_13922"/>
            <p:cNvSpPr/>
            <p:nvPr/>
          </p:nvSpPr>
          <p:spPr>
            <a:xfrm flipV="1">
              <a:off x="8709892" y="4623064"/>
              <a:ext cx="1" cy="596440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35" name="Google Shape;10985;g3c96f182b49_4_13922"/>
            <p:cNvSpPr/>
            <p:nvPr/>
          </p:nvSpPr>
          <p:spPr>
            <a:xfrm>
              <a:off x="8562338" y="4119889"/>
              <a:ext cx="147584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74" fill="norm" stroke="1" extrusionOk="0">
                  <a:moveTo>
                    <a:pt x="9443" y="21572"/>
                  </a:moveTo>
                  <a:cubicBezTo>
                    <a:pt x="9678" y="21600"/>
                    <a:pt x="-11922" y="21572"/>
                    <a:pt x="9443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6" name="Google Shape;10986;g3c96f182b49_4_13922"/>
            <p:cNvSpPr/>
            <p:nvPr/>
          </p:nvSpPr>
          <p:spPr>
            <a:xfrm>
              <a:off x="8709861" y="4119889"/>
              <a:ext cx="147542" cy="935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3" h="21574" fill="norm" stroke="1" extrusionOk="0">
                  <a:moveTo>
                    <a:pt x="2" y="21572"/>
                  </a:moveTo>
                  <a:cubicBezTo>
                    <a:pt x="-237" y="21600"/>
                    <a:pt x="21363" y="21572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7" name="Google Shape;10987;g3c96f182b49_4_13922"/>
            <p:cNvSpPr/>
            <p:nvPr/>
          </p:nvSpPr>
          <p:spPr>
            <a:xfrm>
              <a:off x="17137484" y="2645996"/>
              <a:ext cx="103041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0" y="4799"/>
                  </a:cubicBezTo>
                  <a:cubicBezTo>
                    <a:pt x="1025" y="6893"/>
                    <a:pt x="0" y="8737"/>
                    <a:pt x="0" y="8737"/>
                  </a:cubicBezTo>
                  <a:lnTo>
                    <a:pt x="7969" y="19629"/>
                  </a:lnTo>
                  <a:lnTo>
                    <a:pt x="21344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38" name="Google Shape;10988;g3c96f182b49_4_13922"/>
            <p:cNvSpPr/>
            <p:nvPr/>
          </p:nvSpPr>
          <p:spPr>
            <a:xfrm>
              <a:off x="17181607" y="3076747"/>
              <a:ext cx="240557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39" name="Google Shape;10989;g3c96f182b49_4_13922"/>
            <p:cNvSpPr/>
            <p:nvPr/>
          </p:nvSpPr>
          <p:spPr>
            <a:xfrm>
              <a:off x="1724052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77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0" name="Google Shape;10990;g3c96f182b49_4_13922"/>
            <p:cNvSpPr/>
            <p:nvPr/>
          </p:nvSpPr>
          <p:spPr>
            <a:xfrm>
              <a:off x="17603804" y="2645996"/>
              <a:ext cx="101884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0" y="0"/>
                    <a:pt x="0" y="2583"/>
                    <a:pt x="10664" y="4799"/>
                  </a:cubicBezTo>
                  <a:cubicBezTo>
                    <a:pt x="20823" y="6893"/>
                    <a:pt x="21600" y="8737"/>
                    <a:pt x="21600" y="8737"/>
                  </a:cubicBezTo>
                  <a:lnTo>
                    <a:pt x="13527" y="19629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1" name="Google Shape;10991;g3c96f182b49_4_13922"/>
            <p:cNvSpPr/>
            <p:nvPr/>
          </p:nvSpPr>
          <p:spPr>
            <a:xfrm flipH="1">
              <a:off x="17420942" y="3076747"/>
              <a:ext cx="240558" cy="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42" name="Google Shape;10992;g3c96f182b49_4_13922"/>
            <p:cNvSpPr/>
            <p:nvPr/>
          </p:nvSpPr>
          <p:spPr>
            <a:xfrm>
              <a:off x="17500699" y="2645996"/>
              <a:ext cx="103106" cy="43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600" y="0"/>
                    <a:pt x="21344" y="2583"/>
                    <a:pt x="10807" y="4799"/>
                  </a:cubicBezTo>
                  <a:cubicBezTo>
                    <a:pt x="1038" y="6893"/>
                    <a:pt x="0" y="8737"/>
                    <a:pt x="0" y="8737"/>
                  </a:cubicBezTo>
                  <a:lnTo>
                    <a:pt x="7977" y="19629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3" name="Google Shape;10993;g3c96f182b49_4_13922"/>
            <p:cNvSpPr/>
            <p:nvPr/>
          </p:nvSpPr>
          <p:spPr>
            <a:xfrm>
              <a:off x="17420942" y="2950358"/>
              <a:ext cx="1" cy="1675151"/>
            </a:xfrm>
            <a:prstGeom prst="line">
              <a:avLst/>
            </a:pr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44" name="Google Shape;10994;g3c96f182b49_4_13922"/>
            <p:cNvSpPr/>
            <p:nvPr/>
          </p:nvSpPr>
          <p:spPr>
            <a:xfrm>
              <a:off x="17298220" y="4625508"/>
              <a:ext cx="122723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392" y="0"/>
                  </a:ln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5" name="Google Shape;10995;g3c96f182b49_4_13922"/>
            <p:cNvSpPr/>
            <p:nvPr/>
          </p:nvSpPr>
          <p:spPr>
            <a:xfrm>
              <a:off x="17387817" y="3913743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46" name="Google Shape;10996;g3c96f182b49_4_13922"/>
            <p:cNvSpPr/>
            <p:nvPr/>
          </p:nvSpPr>
          <p:spPr>
            <a:xfrm>
              <a:off x="17387817" y="3971438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47" name="Google Shape;10997;g3c96f182b49_4_13922"/>
            <p:cNvSpPr/>
            <p:nvPr/>
          </p:nvSpPr>
          <p:spPr>
            <a:xfrm>
              <a:off x="17387817" y="4030291"/>
              <a:ext cx="66251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48" name="Google Shape;10998;g3c96f182b49_4_13922"/>
            <p:cNvSpPr/>
            <p:nvPr/>
          </p:nvSpPr>
          <p:spPr>
            <a:xfrm>
              <a:off x="17420942" y="4625508"/>
              <a:ext cx="122724" cy="593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7992" y="0"/>
                  </a:lnTo>
                  <a:lnTo>
                    <a:pt x="21600" y="21600"/>
                  </a:lnTo>
                  <a:lnTo>
                    <a:pt x="0" y="21600"/>
                  </a:lnTo>
                </a:path>
              </a:pathLst>
            </a:custGeom>
            <a:noFill/>
            <a:ln w="238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49" name="Google Shape;10999;g3c96f182b49_4_13922"/>
            <p:cNvSpPr/>
            <p:nvPr/>
          </p:nvSpPr>
          <p:spPr>
            <a:xfrm>
              <a:off x="17310504" y="5120129"/>
              <a:ext cx="220876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0" name="Google Shape;11000;g3c96f182b49_4_13922"/>
            <p:cNvSpPr/>
            <p:nvPr/>
          </p:nvSpPr>
          <p:spPr>
            <a:xfrm flipH="1">
              <a:off x="17386596" y="4847669"/>
              <a:ext cx="14730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1" name="Google Shape;11001;g3c96f182b49_4_13922"/>
            <p:cNvSpPr/>
            <p:nvPr/>
          </p:nvSpPr>
          <p:spPr>
            <a:xfrm>
              <a:off x="17440559" y="4847669"/>
              <a:ext cx="15952" cy="219654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2" name="Google Shape;11002;g3c96f182b49_4_13922"/>
            <p:cNvSpPr/>
            <p:nvPr/>
          </p:nvSpPr>
          <p:spPr>
            <a:xfrm>
              <a:off x="17353470" y="4786308"/>
              <a:ext cx="133723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3" name="Google Shape;11003;g3c96f182b49_4_13922"/>
            <p:cNvSpPr/>
            <p:nvPr/>
          </p:nvSpPr>
          <p:spPr>
            <a:xfrm>
              <a:off x="17137484" y="2820239"/>
              <a:ext cx="204924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4" name="Google Shape;11004;g3c96f182b49_4_13922"/>
            <p:cNvSpPr/>
            <p:nvPr/>
          </p:nvSpPr>
          <p:spPr>
            <a:xfrm>
              <a:off x="17500699" y="2820239"/>
              <a:ext cx="204989" cy="1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5" name="Google Shape;11005;g3c96f182b49_4_13922"/>
            <p:cNvSpPr/>
            <p:nvPr/>
          </p:nvSpPr>
          <p:spPr>
            <a:xfrm>
              <a:off x="17201289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6" name="Google Shape;11006;g3c96f182b49_4_13922"/>
            <p:cNvSpPr/>
            <p:nvPr/>
          </p:nvSpPr>
          <p:spPr>
            <a:xfrm flipH="1">
              <a:off x="1724052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7" name="Google Shape;11007;g3c96f182b49_4_13922"/>
            <p:cNvSpPr/>
            <p:nvPr/>
          </p:nvSpPr>
          <p:spPr>
            <a:xfrm>
              <a:off x="17564568" y="2820239"/>
              <a:ext cx="39236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8" name="Google Shape;11008;g3c96f182b49_4_13922"/>
            <p:cNvSpPr/>
            <p:nvPr/>
          </p:nvSpPr>
          <p:spPr>
            <a:xfrm flipH="1">
              <a:off x="17603804" y="2820239"/>
              <a:ext cx="38078" cy="25650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59" name="Google Shape;11009;g3c96f182b49_4_13922"/>
            <p:cNvSpPr/>
            <p:nvPr/>
          </p:nvSpPr>
          <p:spPr>
            <a:xfrm>
              <a:off x="17200067" y="3096364"/>
              <a:ext cx="220876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6392"/>
                  </a:moveTo>
                  <a:cubicBezTo>
                    <a:pt x="837" y="3196"/>
                    <a:pt x="3478" y="0"/>
                    <a:pt x="8882" y="0"/>
                  </a:cubicBezTo>
                  <a:cubicBezTo>
                    <a:pt x="14278" y="0"/>
                    <a:pt x="21600" y="8520"/>
                    <a:pt x="2160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0" name="Google Shape;11010;g3c96f182b49_4_13922"/>
            <p:cNvSpPr/>
            <p:nvPr/>
          </p:nvSpPr>
          <p:spPr>
            <a:xfrm>
              <a:off x="17420942" y="3096364"/>
              <a:ext cx="220941" cy="174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6392"/>
                  </a:moveTo>
                  <a:cubicBezTo>
                    <a:pt x="20757" y="3196"/>
                    <a:pt x="17997" y="0"/>
                    <a:pt x="12602" y="0"/>
                  </a:cubicBezTo>
                  <a:cubicBezTo>
                    <a:pt x="7200" y="0"/>
                    <a:pt x="0" y="8520"/>
                    <a:pt x="0" y="2160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1" name="Google Shape;11011;g3c96f182b49_4_13922"/>
            <p:cNvSpPr/>
            <p:nvPr/>
          </p:nvSpPr>
          <p:spPr>
            <a:xfrm>
              <a:off x="17740585" y="3730881"/>
              <a:ext cx="200769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4" h="21600" fill="norm" stroke="1" extrusionOk="0">
                  <a:moveTo>
                    <a:pt x="9831" y="0"/>
                  </a:moveTo>
                  <a:cubicBezTo>
                    <a:pt x="-11760" y="20969"/>
                    <a:pt x="8797" y="21600"/>
                    <a:pt x="9796" y="21600"/>
                  </a:cubicBezTo>
                  <a:cubicBezTo>
                    <a:pt x="9827" y="21600"/>
                    <a:pt x="9840" y="21600"/>
                    <a:pt x="9831" y="21599"/>
                  </a:cubicBezTo>
                  <a:lnTo>
                    <a:pt x="9831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2" name="Google Shape;11012;g3c96f182b49_4_13922"/>
            <p:cNvSpPr/>
            <p:nvPr/>
          </p:nvSpPr>
          <p:spPr>
            <a:xfrm>
              <a:off x="17941281" y="3730881"/>
              <a:ext cx="201561" cy="127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48" h="21600" fill="norm" stroke="1" extrusionOk="0">
                  <a:moveTo>
                    <a:pt x="0" y="0"/>
                  </a:moveTo>
                  <a:lnTo>
                    <a:pt x="0" y="21599"/>
                  </a:lnTo>
                  <a:cubicBezTo>
                    <a:pt x="-3" y="21600"/>
                    <a:pt x="10" y="21600"/>
                    <a:pt x="41" y="21600"/>
                  </a:cubicBezTo>
                  <a:cubicBezTo>
                    <a:pt x="1094" y="21600"/>
                    <a:pt x="21597" y="20969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3" name="Google Shape;11013;g3c96f182b49_4_13922"/>
            <p:cNvSpPr/>
            <p:nvPr/>
          </p:nvSpPr>
          <p:spPr>
            <a:xfrm flipV="1">
              <a:off x="17948688" y="4411966"/>
              <a:ext cx="1" cy="807538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64" name="Google Shape;11014;g3c96f182b49_4_13922"/>
            <p:cNvSpPr/>
            <p:nvPr/>
          </p:nvSpPr>
          <p:spPr>
            <a:xfrm>
              <a:off x="17748222" y="3730881"/>
              <a:ext cx="200489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86" h="21580" fill="norm" stroke="1" extrusionOk="0">
                  <a:moveTo>
                    <a:pt x="9485" y="21579"/>
                  </a:moveTo>
                  <a:cubicBezTo>
                    <a:pt x="9658" y="21600"/>
                    <a:pt x="-11942" y="21579"/>
                    <a:pt x="948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5" name="Google Shape;11015;g3c96f182b49_4_13922"/>
            <p:cNvSpPr/>
            <p:nvPr/>
          </p:nvSpPr>
          <p:spPr>
            <a:xfrm>
              <a:off x="17948647" y="3730881"/>
              <a:ext cx="199652" cy="1266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6" h="21580" fill="norm" stroke="1" extrusionOk="0">
                  <a:moveTo>
                    <a:pt x="2" y="21579"/>
                  </a:moveTo>
                  <a:cubicBezTo>
                    <a:pt x="-232" y="21600"/>
                    <a:pt x="21368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6" name="Google Shape;11016;g3c96f182b49_4_13922"/>
            <p:cNvSpPr/>
            <p:nvPr/>
          </p:nvSpPr>
          <p:spPr>
            <a:xfrm>
              <a:off x="262084" y="3730881"/>
              <a:ext cx="196936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9834" y="0"/>
                  </a:moveTo>
                  <a:cubicBezTo>
                    <a:pt x="-11760" y="20962"/>
                    <a:pt x="8793" y="21600"/>
                    <a:pt x="9798" y="21600"/>
                  </a:cubicBezTo>
                  <a:cubicBezTo>
                    <a:pt x="9827" y="21600"/>
                    <a:pt x="9840" y="21599"/>
                    <a:pt x="9834" y="21599"/>
                  </a:cubicBezTo>
                  <a:lnTo>
                    <a:pt x="983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7" name="Google Shape;11017;g3c96f182b49_4_13922"/>
            <p:cNvSpPr/>
            <p:nvPr/>
          </p:nvSpPr>
          <p:spPr>
            <a:xfrm>
              <a:off x="458954" y="3730881"/>
              <a:ext cx="196952" cy="124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836" h="21600" fill="norm" stroke="1" extrusionOk="0">
                  <a:moveTo>
                    <a:pt x="1" y="0"/>
                  </a:moveTo>
                  <a:lnTo>
                    <a:pt x="1" y="21599"/>
                  </a:lnTo>
                  <a:cubicBezTo>
                    <a:pt x="-5" y="21599"/>
                    <a:pt x="8" y="21600"/>
                    <a:pt x="37" y="21600"/>
                  </a:cubicBezTo>
                  <a:cubicBezTo>
                    <a:pt x="1045" y="21600"/>
                    <a:pt x="21595" y="20962"/>
                    <a:pt x="1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68" name="Google Shape;11018;g3c96f182b49_4_13922"/>
            <p:cNvSpPr/>
            <p:nvPr/>
          </p:nvSpPr>
          <p:spPr>
            <a:xfrm flipV="1">
              <a:off x="450432" y="4416918"/>
              <a:ext cx="1" cy="802586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69" name="Google Shape;11019;g3c96f182b49_4_13922"/>
            <p:cNvSpPr/>
            <p:nvPr/>
          </p:nvSpPr>
          <p:spPr>
            <a:xfrm>
              <a:off x="251865" y="3740658"/>
              <a:ext cx="198607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7" h="21580" fill="norm" stroke="1" extrusionOk="0">
                  <a:moveTo>
                    <a:pt x="9445" y="21579"/>
                  </a:moveTo>
                  <a:cubicBezTo>
                    <a:pt x="9678" y="21600"/>
                    <a:pt x="-11922" y="21579"/>
                    <a:pt x="9445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0" name="Google Shape;11020;g3c96f182b49_4_13922"/>
            <p:cNvSpPr/>
            <p:nvPr/>
          </p:nvSpPr>
          <p:spPr>
            <a:xfrm>
              <a:off x="450392" y="3740658"/>
              <a:ext cx="198566" cy="1258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9445" h="21580" fill="norm" stroke="1" extrusionOk="0">
                  <a:moveTo>
                    <a:pt x="2" y="21579"/>
                  </a:moveTo>
                  <a:cubicBezTo>
                    <a:pt x="-234" y="21600"/>
                    <a:pt x="21366" y="21579"/>
                    <a:pt x="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1" name="Google Shape;11021;g3c96f182b49_4_13922"/>
            <p:cNvSpPr/>
            <p:nvPr/>
          </p:nvSpPr>
          <p:spPr>
            <a:xfrm>
              <a:off x="9957100" y="3730881"/>
              <a:ext cx="30895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12946" y="0"/>
                  </a:moveTo>
                  <a:cubicBezTo>
                    <a:pt x="6464" y="0"/>
                    <a:pt x="-1455" y="5811"/>
                    <a:pt x="3946" y="12388"/>
                  </a:cubicBezTo>
                  <a:cubicBezTo>
                    <a:pt x="-8654" y="15022"/>
                    <a:pt x="12946" y="21600"/>
                    <a:pt x="12946" y="21600"/>
                  </a:cubicBezTo>
                  <a:lnTo>
                    <a:pt x="12946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2" name="Google Shape;11022;g3c96f182b49_4_13922"/>
            <p:cNvSpPr/>
            <p:nvPr/>
          </p:nvSpPr>
          <p:spPr>
            <a:xfrm>
              <a:off x="10266050" y="3730881"/>
              <a:ext cx="307861" cy="117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22"/>
                    <a:pt x="8971" y="12388"/>
                  </a:cubicBezTo>
                  <a:cubicBezTo>
                    <a:pt x="14383" y="5811"/>
                    <a:pt x="6444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3" name="Google Shape;11023;g3c96f182b49_4_13922"/>
            <p:cNvSpPr/>
            <p:nvPr/>
          </p:nvSpPr>
          <p:spPr>
            <a:xfrm>
              <a:off x="9961829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52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4" name="Google Shape;11024;g3c96f182b49_4_13922"/>
            <p:cNvSpPr/>
            <p:nvPr/>
          </p:nvSpPr>
          <p:spPr>
            <a:xfrm>
              <a:off x="10269716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398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5" name="Google Shape;11025;g3c96f182b49_4_13922"/>
            <p:cNvSpPr/>
            <p:nvPr/>
          </p:nvSpPr>
          <p:spPr>
            <a:xfrm>
              <a:off x="10269716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76" name="Google Shape;11026;g3c96f182b49_4_13922"/>
            <p:cNvSpPr/>
            <p:nvPr/>
          </p:nvSpPr>
          <p:spPr>
            <a:xfrm flipH="1">
              <a:off x="10269716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77" name="Google Shape;11027;g3c96f182b49_4_13922"/>
            <p:cNvSpPr/>
            <p:nvPr/>
          </p:nvSpPr>
          <p:spPr>
            <a:xfrm>
              <a:off x="10116313" y="4569099"/>
              <a:ext cx="153404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78" name="Google Shape;11028;g3c96f182b49_4_13922"/>
            <p:cNvSpPr/>
            <p:nvPr/>
          </p:nvSpPr>
          <p:spPr>
            <a:xfrm>
              <a:off x="3618121" y="3730881"/>
              <a:ext cx="311574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64" h="21600" fill="norm" stroke="1" extrusionOk="0">
                  <a:moveTo>
                    <a:pt x="12964" y="0"/>
                  </a:moveTo>
                  <a:cubicBezTo>
                    <a:pt x="6479" y="0"/>
                    <a:pt x="-1437" y="5791"/>
                    <a:pt x="3926" y="12387"/>
                  </a:cubicBezTo>
                  <a:cubicBezTo>
                    <a:pt x="-8636" y="15004"/>
                    <a:pt x="12964" y="21600"/>
                    <a:pt x="12964" y="21600"/>
                  </a:cubicBezTo>
                  <a:lnTo>
                    <a:pt x="12964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79" name="Google Shape;11029;g3c96f182b49_4_13922"/>
            <p:cNvSpPr/>
            <p:nvPr/>
          </p:nvSpPr>
          <p:spPr>
            <a:xfrm>
              <a:off x="3929694" y="3730881"/>
              <a:ext cx="310510" cy="118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04"/>
                    <a:pt x="9008" y="12387"/>
                  </a:cubicBezTo>
                  <a:cubicBezTo>
                    <a:pt x="14435" y="5791"/>
                    <a:pt x="6449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0" name="Google Shape;11030;g3c96f182b49_4_13922"/>
            <p:cNvSpPr/>
            <p:nvPr/>
          </p:nvSpPr>
          <p:spPr>
            <a:xfrm>
              <a:off x="3609522" y="3740658"/>
              <a:ext cx="307888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2" h="21600" fill="norm" stroke="1" extrusionOk="0">
                  <a:moveTo>
                    <a:pt x="12932" y="21600"/>
                  </a:moveTo>
                  <a:cubicBezTo>
                    <a:pt x="12932" y="21600"/>
                    <a:pt x="-8668" y="15016"/>
                    <a:pt x="3962" y="12379"/>
                  </a:cubicBezTo>
                  <a:cubicBezTo>
                    <a:pt x="-1449" y="5795"/>
                    <a:pt x="6488" y="0"/>
                    <a:pt x="12932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1" name="Google Shape;11031;g3c96f182b49_4_13922"/>
            <p:cNvSpPr/>
            <p:nvPr/>
          </p:nvSpPr>
          <p:spPr>
            <a:xfrm>
              <a:off x="3917408" y="3740658"/>
              <a:ext cx="308951" cy="1175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46" h="21600" fill="norm" stroke="1" extrusionOk="0">
                  <a:moveTo>
                    <a:pt x="0" y="21600"/>
                  </a:moveTo>
                  <a:cubicBezTo>
                    <a:pt x="0" y="21600"/>
                    <a:pt x="21600" y="15016"/>
                    <a:pt x="9000" y="12379"/>
                  </a:cubicBezTo>
                  <a:cubicBezTo>
                    <a:pt x="14401" y="5795"/>
                    <a:pt x="647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2" name="Google Shape;11032;g3c96f182b49_4_13922"/>
            <p:cNvSpPr/>
            <p:nvPr/>
          </p:nvSpPr>
          <p:spPr>
            <a:xfrm>
              <a:off x="3917409" y="3981215"/>
              <a:ext cx="1" cy="1250575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83" name="Google Shape;11033;g3c96f182b49_4_13922"/>
            <p:cNvSpPr/>
            <p:nvPr/>
          </p:nvSpPr>
          <p:spPr>
            <a:xfrm flipH="1">
              <a:off x="3917409" y="4569099"/>
              <a:ext cx="154626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84" name="Google Shape;11034;g3c96f182b49_4_13922"/>
            <p:cNvSpPr/>
            <p:nvPr/>
          </p:nvSpPr>
          <p:spPr>
            <a:xfrm>
              <a:off x="3764005" y="4569099"/>
              <a:ext cx="153405" cy="154627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85" name="Google Shape;11035;g3c96f182b49_4_13922"/>
            <p:cNvSpPr/>
            <p:nvPr/>
          </p:nvSpPr>
          <p:spPr>
            <a:xfrm>
              <a:off x="12267396" y="4150569"/>
              <a:ext cx="221168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3" h="21600" fill="norm" stroke="1" extrusionOk="0">
                  <a:moveTo>
                    <a:pt x="12933" y="0"/>
                  </a:moveTo>
                  <a:cubicBezTo>
                    <a:pt x="6475" y="0"/>
                    <a:pt x="-1491" y="5800"/>
                    <a:pt x="3963" y="12383"/>
                  </a:cubicBezTo>
                  <a:cubicBezTo>
                    <a:pt x="-8667" y="15017"/>
                    <a:pt x="12933" y="21600"/>
                    <a:pt x="12933" y="21600"/>
                  </a:cubicBezTo>
                  <a:lnTo>
                    <a:pt x="12933" y="0"/>
                  </a:ln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6" name="Google Shape;11036;g3c96f182b49_4_13922"/>
            <p:cNvSpPr/>
            <p:nvPr/>
          </p:nvSpPr>
          <p:spPr>
            <a:xfrm>
              <a:off x="12488563" y="4150569"/>
              <a:ext cx="222287" cy="84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3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0" y="21600"/>
                    <a:pt x="21600" y="15017"/>
                    <a:pt x="9014" y="12383"/>
                  </a:cubicBezTo>
                  <a:cubicBezTo>
                    <a:pt x="14449" y="5800"/>
                    <a:pt x="6510" y="0"/>
                    <a:pt x="0" y="0"/>
                  </a:cubicBezTo>
                  <a:close/>
                </a:path>
              </a:pathLst>
            </a:custGeom>
            <a:solidFill>
              <a:srgbClr val="89D26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7" name="Google Shape;11037;g3c96f182b49_4_13922"/>
            <p:cNvSpPr/>
            <p:nvPr/>
          </p:nvSpPr>
          <p:spPr>
            <a:xfrm>
              <a:off x="12264773" y="4153013"/>
              <a:ext cx="223791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57" h="21600" fill="norm" stroke="1" extrusionOk="0">
                  <a:moveTo>
                    <a:pt x="12957" y="21600"/>
                  </a:moveTo>
                  <a:cubicBezTo>
                    <a:pt x="12957" y="21600"/>
                    <a:pt x="-8643" y="15023"/>
                    <a:pt x="3933" y="12374"/>
                  </a:cubicBezTo>
                  <a:cubicBezTo>
                    <a:pt x="-1467" y="5797"/>
                    <a:pt x="6492" y="0"/>
                    <a:pt x="12957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8" name="Google Shape;11038;g3c96f182b49_4_13922"/>
            <p:cNvSpPr/>
            <p:nvPr/>
          </p:nvSpPr>
          <p:spPr>
            <a:xfrm>
              <a:off x="12488563" y="4153013"/>
              <a:ext cx="222783" cy="85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939" h="21600" fill="norm" stroke="1" extrusionOk="0">
                  <a:moveTo>
                    <a:pt x="0" y="21600"/>
                  </a:moveTo>
                  <a:cubicBezTo>
                    <a:pt x="0" y="21600"/>
                    <a:pt x="21600" y="15023"/>
                    <a:pt x="8984" y="12374"/>
                  </a:cubicBezTo>
                  <a:cubicBezTo>
                    <a:pt x="14401" y="5797"/>
                    <a:pt x="6489" y="0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89" name="Google Shape;11039;g3c96f182b49_4_13922"/>
            <p:cNvSpPr/>
            <p:nvPr/>
          </p:nvSpPr>
          <p:spPr>
            <a:xfrm>
              <a:off x="12488563" y="4327321"/>
              <a:ext cx="1" cy="904469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90" name="Google Shape;11040;g3c96f182b49_4_13922"/>
            <p:cNvSpPr/>
            <p:nvPr/>
          </p:nvSpPr>
          <p:spPr>
            <a:xfrm flipH="1">
              <a:off x="12488563" y="4751961"/>
              <a:ext cx="111725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  <p:sp>
          <p:nvSpPr>
            <p:cNvPr id="9391" name="Google Shape;11041;g3c96f182b49_4_13922"/>
            <p:cNvSpPr/>
            <p:nvPr/>
          </p:nvSpPr>
          <p:spPr>
            <a:xfrm>
              <a:off x="12376903" y="4751961"/>
              <a:ext cx="111661" cy="112883"/>
            </a:xfrm>
            <a:prstGeom prst="line">
              <a:avLst/>
            </a:prstGeom>
            <a:noFill/>
            <a:ln w="19050" cap="rnd">
              <a:solidFill>
                <a:srgbClr val="141515"/>
              </a:solidFill>
              <a:prstDash val="solid"/>
              <a:round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/>
            </a:p>
          </p:txBody>
        </p:sp>
      </p:grpSp>
      <p:grpSp>
        <p:nvGrpSpPr>
          <p:cNvPr id="9395" name="Google Shape;11042;g3c96f182b49_4_13922"/>
          <p:cNvGrpSpPr/>
          <p:nvPr/>
        </p:nvGrpSpPr>
        <p:grpSpPr>
          <a:xfrm>
            <a:off x="8864096" y="2987001"/>
            <a:ext cx="1999420" cy="802561"/>
            <a:chOff x="0" y="0"/>
            <a:chExt cx="1999418" cy="802559"/>
          </a:xfrm>
        </p:grpSpPr>
        <p:sp>
          <p:nvSpPr>
            <p:cNvPr id="9393" name="Google Shape;11043;g3c96f182b49_4_13922"/>
            <p:cNvSpPr/>
            <p:nvPr/>
          </p:nvSpPr>
          <p:spPr>
            <a:xfrm>
              <a:off x="1044554" y="476969"/>
              <a:ext cx="954865" cy="32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0011" fill="norm" stroke="1" extrusionOk="0">
                  <a:moveTo>
                    <a:pt x="20311" y="1382"/>
                  </a:moveTo>
                  <a:cubicBezTo>
                    <a:pt x="21003" y="1746"/>
                    <a:pt x="21432" y="3288"/>
                    <a:pt x="21300" y="4922"/>
                  </a:cubicBezTo>
                  <a:cubicBezTo>
                    <a:pt x="21135" y="6555"/>
                    <a:pt x="20443" y="7644"/>
                    <a:pt x="19750" y="7282"/>
                  </a:cubicBezTo>
                  <a:cubicBezTo>
                    <a:pt x="13518" y="4014"/>
                    <a:pt x="12132" y="13453"/>
                    <a:pt x="11836" y="16448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37" y="18263"/>
                    <a:pt x="11473" y="19170"/>
                    <a:pt x="11110" y="19624"/>
                  </a:cubicBezTo>
                  <a:lnTo>
                    <a:pt x="11077" y="19715"/>
                  </a:lnTo>
                  <a:cubicBezTo>
                    <a:pt x="10846" y="19897"/>
                    <a:pt x="10583" y="20078"/>
                    <a:pt x="10352" y="19987"/>
                  </a:cubicBezTo>
                  <a:cubicBezTo>
                    <a:pt x="10055" y="19897"/>
                    <a:pt x="9824" y="19624"/>
                    <a:pt x="9626" y="19170"/>
                  </a:cubicBezTo>
                  <a:lnTo>
                    <a:pt x="9593" y="19080"/>
                  </a:lnTo>
                  <a:cubicBezTo>
                    <a:pt x="9362" y="18445"/>
                    <a:pt x="9197" y="17628"/>
                    <a:pt x="9230" y="16720"/>
                  </a:cubicBezTo>
                  <a:cubicBezTo>
                    <a:pt x="9264" y="15178"/>
                    <a:pt x="8934" y="12999"/>
                    <a:pt x="8340" y="11094"/>
                  </a:cubicBezTo>
                  <a:cubicBezTo>
                    <a:pt x="7911" y="9732"/>
                    <a:pt x="7417" y="8461"/>
                    <a:pt x="6823" y="7554"/>
                  </a:cubicBezTo>
                  <a:cubicBezTo>
                    <a:pt x="6230" y="6737"/>
                    <a:pt x="5603" y="6193"/>
                    <a:pt x="4911" y="6102"/>
                  </a:cubicBezTo>
                  <a:cubicBezTo>
                    <a:pt x="4053" y="5920"/>
                    <a:pt x="3064" y="6646"/>
                    <a:pt x="2009" y="8371"/>
                  </a:cubicBezTo>
                  <a:cubicBezTo>
                    <a:pt x="1448" y="9369"/>
                    <a:pt x="657" y="9006"/>
                    <a:pt x="228" y="7644"/>
                  </a:cubicBezTo>
                  <a:cubicBezTo>
                    <a:pt x="-168" y="6283"/>
                    <a:pt x="-36" y="4468"/>
                    <a:pt x="525" y="3470"/>
                  </a:cubicBezTo>
                  <a:cubicBezTo>
                    <a:pt x="2107" y="838"/>
                    <a:pt x="3624" y="-160"/>
                    <a:pt x="5042" y="21"/>
                  </a:cubicBezTo>
                  <a:cubicBezTo>
                    <a:pt x="6197" y="203"/>
                    <a:pt x="7252" y="1110"/>
                    <a:pt x="8175" y="2471"/>
                  </a:cubicBezTo>
                  <a:cubicBezTo>
                    <a:pt x="9066" y="3833"/>
                    <a:pt x="9824" y="5648"/>
                    <a:pt x="10385" y="7554"/>
                  </a:cubicBezTo>
                  <a:cubicBezTo>
                    <a:pt x="10451" y="7735"/>
                    <a:pt x="10517" y="8008"/>
                    <a:pt x="10583" y="8189"/>
                  </a:cubicBezTo>
                  <a:cubicBezTo>
                    <a:pt x="11968" y="3288"/>
                    <a:pt x="14771" y="-1522"/>
                    <a:pt x="20311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  <p:sp>
          <p:nvSpPr>
            <p:cNvPr id="9394" name="Google Shape;11044;g3c96f182b49_4_13922"/>
            <p:cNvSpPr/>
            <p:nvPr/>
          </p:nvSpPr>
          <p:spPr>
            <a:xfrm>
              <a:off x="0" y="-1"/>
              <a:ext cx="953818" cy="32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0012" fill="norm" stroke="1" extrusionOk="0">
                  <a:moveTo>
                    <a:pt x="20278" y="1382"/>
                  </a:moveTo>
                  <a:cubicBezTo>
                    <a:pt x="20970" y="1745"/>
                    <a:pt x="21432" y="3288"/>
                    <a:pt x="21267" y="4922"/>
                  </a:cubicBezTo>
                  <a:cubicBezTo>
                    <a:pt x="21135" y="6555"/>
                    <a:pt x="20443" y="7644"/>
                    <a:pt x="19750" y="7281"/>
                  </a:cubicBezTo>
                  <a:cubicBezTo>
                    <a:pt x="13485" y="4014"/>
                    <a:pt x="12099" y="13453"/>
                    <a:pt x="11836" y="16539"/>
                  </a:cubicBezTo>
                  <a:cubicBezTo>
                    <a:pt x="11770" y="16992"/>
                    <a:pt x="11770" y="17265"/>
                    <a:pt x="11770" y="17265"/>
                  </a:cubicBezTo>
                  <a:cubicBezTo>
                    <a:pt x="11704" y="18263"/>
                    <a:pt x="11473" y="19080"/>
                    <a:pt x="11110" y="19534"/>
                  </a:cubicBezTo>
                  <a:lnTo>
                    <a:pt x="11044" y="19715"/>
                  </a:lnTo>
                  <a:cubicBezTo>
                    <a:pt x="10846" y="19897"/>
                    <a:pt x="10582" y="20078"/>
                    <a:pt x="10319" y="19987"/>
                  </a:cubicBezTo>
                  <a:cubicBezTo>
                    <a:pt x="10055" y="19897"/>
                    <a:pt x="9824" y="19534"/>
                    <a:pt x="9626" y="19171"/>
                  </a:cubicBezTo>
                  <a:lnTo>
                    <a:pt x="9593" y="19080"/>
                  </a:lnTo>
                  <a:cubicBezTo>
                    <a:pt x="9329" y="18445"/>
                    <a:pt x="9198" y="17628"/>
                    <a:pt x="9231" y="16720"/>
                  </a:cubicBezTo>
                  <a:cubicBezTo>
                    <a:pt x="9231" y="15177"/>
                    <a:pt x="8901" y="12999"/>
                    <a:pt x="8307" y="11093"/>
                  </a:cubicBezTo>
                  <a:cubicBezTo>
                    <a:pt x="7911" y="9732"/>
                    <a:pt x="7384" y="8461"/>
                    <a:pt x="6790" y="7553"/>
                  </a:cubicBezTo>
                  <a:cubicBezTo>
                    <a:pt x="6230" y="6737"/>
                    <a:pt x="5603" y="6101"/>
                    <a:pt x="4877" y="6101"/>
                  </a:cubicBezTo>
                  <a:cubicBezTo>
                    <a:pt x="4020" y="5920"/>
                    <a:pt x="3064" y="6646"/>
                    <a:pt x="2008" y="8370"/>
                  </a:cubicBezTo>
                  <a:cubicBezTo>
                    <a:pt x="1415" y="9369"/>
                    <a:pt x="623" y="9006"/>
                    <a:pt x="228" y="7644"/>
                  </a:cubicBezTo>
                  <a:cubicBezTo>
                    <a:pt x="-168" y="6283"/>
                    <a:pt x="-36" y="4468"/>
                    <a:pt x="524" y="3469"/>
                  </a:cubicBezTo>
                  <a:cubicBezTo>
                    <a:pt x="2107" y="838"/>
                    <a:pt x="3624" y="-161"/>
                    <a:pt x="5009" y="21"/>
                  </a:cubicBezTo>
                  <a:cubicBezTo>
                    <a:pt x="6197" y="202"/>
                    <a:pt x="7252" y="1110"/>
                    <a:pt x="8175" y="2471"/>
                  </a:cubicBezTo>
                  <a:cubicBezTo>
                    <a:pt x="9066" y="3833"/>
                    <a:pt x="9791" y="5647"/>
                    <a:pt x="10385" y="7553"/>
                  </a:cubicBezTo>
                  <a:cubicBezTo>
                    <a:pt x="10451" y="7735"/>
                    <a:pt x="10517" y="8008"/>
                    <a:pt x="10582" y="8189"/>
                  </a:cubicBezTo>
                  <a:cubicBezTo>
                    <a:pt x="11968" y="3288"/>
                    <a:pt x="14771" y="-1522"/>
                    <a:pt x="20278" y="1382"/>
                  </a:cubicBezTo>
                  <a:close/>
                </a:path>
              </a:pathLst>
            </a:custGeom>
            <a:solidFill>
              <a:srgbClr val="21212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>
                <a:defRPr sz="2800"/>
              </a:pPr>
            </a:p>
          </p:txBody>
        </p:sp>
      </p:grpSp>
      <p:sp>
        <p:nvSpPr>
          <p:cNvPr id="9396" name="Google Shape;11045;g3c96f182b49_4_13922"/>
          <p:cNvSpPr/>
          <p:nvPr/>
        </p:nvSpPr>
        <p:spPr>
          <a:xfrm>
            <a:off x="14881096" y="656231"/>
            <a:ext cx="3657601" cy="117580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2700">
            <a:miter lim="400000"/>
          </a:ln>
        </p:spPr>
        <p:txBody>
          <a:bodyPr lIns="0" tIns="0" rIns="0" bIns="0"/>
          <a:lstStyle/>
          <a:p>
            <a:pPr/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Office Them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Office Theme">
      <a:majorFont>
        <a:latin typeface="Arial"/>
        <a:ea typeface="Arial"/>
        <a:cs typeface="Arial"/>
      </a:majorFont>
      <a:minorFont>
        <a:latin typeface="Helvetica"/>
        <a:ea typeface="Helvetica"/>
        <a:cs typeface="Helvetica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sx="100000" sy="100000" kx="0" ky="0" algn="b" rotWithShape="0" blurRad="38100" dist="200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38100" dist="200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Office Theme">
  <a:themeElements>
    <a:clrScheme name="Office Them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Office Theme">
      <a:majorFont>
        <a:latin typeface="Arial"/>
        <a:ea typeface="Arial"/>
        <a:cs typeface="Arial"/>
      </a:majorFont>
      <a:minorFont>
        <a:latin typeface="Helvetica"/>
        <a:ea typeface="Helvetica"/>
        <a:cs typeface="Helvetica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sx="100000" sy="100000" kx="0" ky="0" algn="b" rotWithShape="0" blurRad="38100" dist="200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38100" dist="200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000000"/>
            </a:solidFill>
            <a:effectLst/>
            <a:uFillTx/>
            <a:latin typeface="+mj-lt"/>
            <a:ea typeface="+mj-ea"/>
            <a:cs typeface="+mj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